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5.xml" ContentType="application/vnd.openxmlformats-officedocument.themeOverride+xml"/>
  <Override PartName="/ppt/charts/chart9.xml" ContentType="application/vnd.openxmlformats-officedocument.drawingml.chart+xml"/>
  <Override PartName="/ppt/theme/themeOverride6.xml" ContentType="application/vnd.openxmlformats-officedocument.themeOverride+xml"/>
  <Override PartName="/ppt/notesSlides/notesSlide1.xml" ContentType="application/vnd.openxmlformats-officedocument.presentationml.notesSlide+xml"/>
  <Override PartName="/ppt/charts/chart10.xml" ContentType="application/vnd.openxmlformats-officedocument.drawingml.chart+xml"/>
  <Override PartName="/ppt/theme/themeOverride7.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1.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notesSlides/notesSlide4.xml" ContentType="application/vnd.openxmlformats-officedocument.presentationml.notesSlide+xml"/>
  <Override PartName="/ppt/charts/chart12.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notesSlides/notesSlide5.xml" ContentType="application/vnd.openxmlformats-officedocument.presentationml.notesSlide+xml"/>
  <Override PartName="/ppt/charts/chart13.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charts/chart14.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notesSlides/notesSlide6.xml" ContentType="application/vnd.openxmlformats-officedocument.presentationml.notesSlide+xml"/>
  <Override PartName="/ppt/charts/chart15.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2.xml" ContentType="application/vnd.openxmlformats-officedocument.themeOverride+xml"/>
  <Override PartName="/ppt/charts/chart16.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3.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7.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4.xml" ContentType="application/vnd.openxmlformats-officedocument.themeOverride+xml"/>
  <Override PartName="/ppt/charts/chart18.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5.xml" ContentType="application/vnd.openxmlformats-officedocument.themeOverride+xml"/>
  <Override PartName="/ppt/notesSlides/notesSlide9.xml" ContentType="application/vnd.openxmlformats-officedocument.presentationml.notesSlide+xml"/>
  <Override PartName="/ppt/charts/chart19.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61" r:id="rId5"/>
    <p:sldId id="285" r:id="rId6"/>
    <p:sldId id="262" r:id="rId7"/>
    <p:sldId id="263" r:id="rId8"/>
    <p:sldId id="264" r:id="rId9"/>
    <p:sldId id="265" r:id="rId10"/>
    <p:sldId id="266" r:id="rId11"/>
    <p:sldId id="267" r:id="rId12"/>
    <p:sldId id="268" r:id="rId13"/>
    <p:sldId id="270" r:id="rId14"/>
    <p:sldId id="269" r:id="rId15"/>
    <p:sldId id="271" r:id="rId16"/>
    <p:sldId id="274" r:id="rId17"/>
    <p:sldId id="275" r:id="rId18"/>
    <p:sldId id="277" r:id="rId19"/>
    <p:sldId id="276" r:id="rId20"/>
    <p:sldId id="278" r:id="rId21"/>
    <p:sldId id="279" r:id="rId22"/>
    <p:sldId id="280" r:id="rId23"/>
    <p:sldId id="281" r:id="rId24"/>
    <p:sldId id="282" r:id="rId25"/>
    <p:sldId id="283" r:id="rId26"/>
    <p:sldId id="284" r:id="rId27"/>
    <p:sldId id="260" r:id="rId2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6C8C"/>
    <a:srgbClr val="DAB832"/>
    <a:srgbClr val="FFCF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2" d="100"/>
          <a:sy n="112" d="100"/>
        </p:scale>
        <p:origin x="616"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Users/luisignaciosilvaneira/Desktop/OPES/2017%2009%2009%20Gra&#769;ficos%20documento%202.xlsx" TargetMode="External"/></Relationships>
</file>

<file path=ppt/charts/_rels/chart10.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oleObject" Target="../embeddings/oleObject7.bin"/></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8.xml"/><Relationship Id="rId4" Type="http://schemas.openxmlformats.org/officeDocument/2006/relationships/oleObject" Target="../embeddings/oleObject8.bin"/><Relationship Id="rId1" Type="http://schemas.microsoft.com/office/2011/relationships/chartStyle" Target="style8.xml"/><Relationship Id="rId2" Type="http://schemas.microsoft.com/office/2011/relationships/chartColorStyle" Target="colors8.xm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9.xml"/><Relationship Id="rId4" Type="http://schemas.openxmlformats.org/officeDocument/2006/relationships/oleObject" Target="../embeddings/oleObject9.bin"/><Relationship Id="rId1" Type="http://schemas.microsoft.com/office/2011/relationships/chartStyle" Target="style9.xml"/><Relationship Id="rId2" Type="http://schemas.microsoft.com/office/2011/relationships/chartColorStyle" Target="colors9.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0.xml"/><Relationship Id="rId4" Type="http://schemas.openxmlformats.org/officeDocument/2006/relationships/oleObject" Target="file:////C:\Users\F&#233;lix\Google%20Drive\OPE\PDP\excel\2017%2009%2009%20Gr&#225;ficos%20documento%201.xlsx" TargetMode="External"/><Relationship Id="rId1" Type="http://schemas.microsoft.com/office/2011/relationships/chartStyle" Target="style10.xml"/><Relationship Id="rId2" Type="http://schemas.microsoft.com/office/2011/relationships/chartColorStyle" Target="colors10.xm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1.xml"/><Relationship Id="rId4" Type="http://schemas.openxmlformats.org/officeDocument/2006/relationships/oleObject" Target="file:////C:\Users\F&#233;lix\Google%20Drive\OPE\PDP\excel\2017%2009%2009%20Gr&#225;ficos%20documento%201.xlsx" TargetMode="External"/><Relationship Id="rId1" Type="http://schemas.microsoft.com/office/2011/relationships/chartStyle" Target="style11.xml"/><Relationship Id="rId2" Type="http://schemas.microsoft.com/office/2011/relationships/chartColorStyle" Target="colors11.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2.xml"/><Relationship Id="rId4" Type="http://schemas.openxmlformats.org/officeDocument/2006/relationships/oleObject" Target="file:////C:\Users\F&#233;lix\Google%20Drive\OPE\PDP\excel\2017%2009%2009%20Gr&#225;ficos%20documento%201.xlsx" TargetMode="External"/><Relationship Id="rId1" Type="http://schemas.microsoft.com/office/2011/relationships/chartStyle" Target="style12.xml"/><Relationship Id="rId2" Type="http://schemas.microsoft.com/office/2011/relationships/chartColorStyle" Target="colors12.xm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3.xml"/><Relationship Id="rId4" Type="http://schemas.openxmlformats.org/officeDocument/2006/relationships/oleObject" Target="file:////C:\Users\F&#233;lix\Google%20Drive\OPE\PDP\excel\2017%2009%2009%20Gr&#225;ficos%20documento%201.xlsx" TargetMode="External"/><Relationship Id="rId1" Type="http://schemas.microsoft.com/office/2011/relationships/chartStyle" Target="style13.xml"/><Relationship Id="rId2" Type="http://schemas.microsoft.com/office/2011/relationships/chartColorStyle" Target="colors13.xm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4.xml"/><Relationship Id="rId4" Type="http://schemas.openxmlformats.org/officeDocument/2006/relationships/oleObject" Target="file:////C:\Users\F&#233;lix\Google%20Drive\OPE\PDP\excel\2017%2009%2009%20Gr&#225;ficos%20documento%201.xlsx" TargetMode="External"/><Relationship Id="rId1" Type="http://schemas.microsoft.com/office/2011/relationships/chartStyle" Target="style14.xml"/><Relationship Id="rId2" Type="http://schemas.microsoft.com/office/2011/relationships/chartColorStyle" Target="colors14.xm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5.xml"/><Relationship Id="rId4" Type="http://schemas.openxmlformats.org/officeDocument/2006/relationships/oleObject" Target="file:////C:\Users\F&#233;lix\Google%20Drive\OPE\PDP\excel\2017%2009%2009%20Gr&#225;ficos%20documento%201.xlsx" TargetMode="External"/><Relationship Id="rId1" Type="http://schemas.microsoft.com/office/2011/relationships/chartStyle" Target="style15.xml"/><Relationship Id="rId2" Type="http://schemas.microsoft.com/office/2011/relationships/chartColorStyle" Target="colors15.xml"/></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6.xml"/><Relationship Id="rId4" Type="http://schemas.openxmlformats.org/officeDocument/2006/relationships/oleObject" Target="../embeddings/oleObject10.bin"/><Relationship Id="rId1" Type="http://schemas.microsoft.com/office/2011/relationships/chartStyle" Target="style16.xml"/><Relationship Id="rId2" Type="http://schemas.microsoft.com/office/2011/relationships/chartColorStyle" Target="colors16.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4" Type="http://schemas.openxmlformats.org/officeDocument/2006/relationships/oleObject" Target="../embeddings/oleObject1.bin"/><Relationship Id="rId1" Type="http://schemas.microsoft.com/office/2011/relationships/chartStyle" Target="style2.xml"/><Relationship Id="rId2" Type="http://schemas.microsoft.com/office/2011/relationships/chartColorStyle" Target="colors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4" Type="http://schemas.openxmlformats.org/officeDocument/2006/relationships/oleObject" Target="../embeddings/oleObject2.bin"/><Relationship Id="rId1" Type="http://schemas.microsoft.com/office/2011/relationships/chartStyle" Target="style3.xml"/><Relationship Id="rId2" Type="http://schemas.microsoft.com/office/2011/relationships/chartColorStyle" Target="colors3.xml"/></Relationships>
</file>

<file path=ppt/charts/_rels/chart4.xml.rels><?xml version="1.0" encoding="UTF-8" standalone="yes"?>
<Relationships xmlns="http://schemas.openxmlformats.org/package/2006/relationships"><Relationship Id="rId1" Type="http://schemas.openxmlformats.org/officeDocument/2006/relationships/oleObject" Target="file:////C:\Users\Ignacio\Desktop\Nacho\OPES\Gr&#225;fico%201.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4" Type="http://schemas.openxmlformats.org/officeDocument/2006/relationships/oleObject" Target="../embeddings/oleObject3.bin"/><Relationship Id="rId1" Type="http://schemas.microsoft.com/office/2011/relationships/chartStyle" Target="style4.xml"/><Relationship Id="rId2" Type="http://schemas.microsoft.com/office/2011/relationships/chartColorStyle" Target="colors4.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4.xml"/><Relationship Id="rId4" Type="http://schemas.openxmlformats.org/officeDocument/2006/relationships/oleObject" Target="../embeddings/oleObject4.bin"/><Relationship Id="rId1" Type="http://schemas.microsoft.com/office/2011/relationships/chartStyle" Target="style5.xml"/><Relationship Id="rId2" Type="http://schemas.microsoft.com/office/2011/relationships/chartColorStyle" Target="colors5.xml"/></Relationships>
</file>

<file path=ppt/charts/_rels/chart7.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oleObject" Target="file:////C:\Users\silval\Downloads\Cuadro_2%20(2).xls"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5.xml"/><Relationship Id="rId4" Type="http://schemas.openxmlformats.org/officeDocument/2006/relationships/oleObject" Target="../embeddings/oleObject5.bin"/><Relationship Id="rId1" Type="http://schemas.microsoft.com/office/2011/relationships/chartStyle" Target="style7.xml"/><Relationship Id="rId2" Type="http://schemas.microsoft.com/office/2011/relationships/chartColorStyle" Target="colors7.xml"/></Relationships>
</file>

<file path=ppt/charts/_rels/chart9.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oleObject" Target="../embeddings/oleObject6.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Hoja4!$B$18</c:f>
              <c:strCache>
                <c:ptCount val="1"/>
                <c:pt idx="0">
                  <c:v>PIB 1990; crecimiento PIB 1990-2003</c:v>
                </c:pt>
              </c:strCache>
            </c:strRef>
          </c:tx>
          <c:spPr>
            <a:ln w="25400" cap="rnd">
              <a:noFill/>
              <a:round/>
            </a:ln>
            <a:effectLst/>
          </c:spPr>
          <c:marker>
            <c:symbol val="square"/>
            <c:size val="5"/>
            <c:spPr>
              <a:solidFill>
                <a:srgbClr val="92D050"/>
              </a:solidFill>
              <a:ln w="9525">
                <a:solidFill>
                  <a:srgbClr val="92D050"/>
                </a:solidFill>
              </a:ln>
              <a:effectLst/>
            </c:spPr>
          </c:marker>
          <c:dPt>
            <c:idx val="3"/>
            <c:marker>
              <c:symbol val="square"/>
              <c:size val="5"/>
              <c:spPr>
                <a:solidFill>
                  <a:srgbClr val="92D050"/>
                </a:solidFill>
                <a:ln w="9525">
                  <a:solidFill>
                    <a:srgbClr val="C00000"/>
                  </a:solidFill>
                </a:ln>
                <a:effectLst/>
              </c:spPr>
            </c:marker>
            <c:bubble3D val="0"/>
            <c:extLst xmlns:c16r2="http://schemas.microsoft.com/office/drawing/2015/06/chart">
              <c:ext xmlns:c16="http://schemas.microsoft.com/office/drawing/2014/chart" uri="{C3380CC4-5D6E-409C-BE32-E72D297353CC}">
                <c16:uniqueId val="{00000000-F23C-4B0B-AF97-FF8F9EEB4125}"/>
              </c:ext>
            </c:extLst>
          </c:dPt>
          <c:dLbls>
            <c:dLbl>
              <c:idx val="0"/>
              <c:layout>
                <c:manualLayout>
                  <c:x val="-0.0424785391396257"/>
                  <c:y val="-0.036232271684979"/>
                </c:manualLayout>
              </c:layout>
              <c:tx>
                <c:rich>
                  <a:bodyPr/>
                  <a:lstStyle/>
                  <a:p>
                    <a:fld id="{DBB3450F-0AD3-1B4E-996D-C8AD1575FC55}"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1-F23C-4B0B-AF97-FF8F9EEB4125}"/>
                </c:ext>
                <c:ext xmlns:c15="http://schemas.microsoft.com/office/drawing/2012/chart" uri="{CE6537A1-D6FC-4f65-9D91-7224C49458BB}">
                  <c15:layout/>
                  <c15:dlblFieldTable/>
                  <c15:showDataLabelsRange val="1"/>
                </c:ext>
              </c:extLst>
            </c:dLbl>
            <c:dLbl>
              <c:idx val="1"/>
              <c:layout/>
              <c:tx>
                <c:rich>
                  <a:bodyPr/>
                  <a:lstStyle/>
                  <a:p>
                    <a:fld id="{FC458C7E-2ECC-D24A-818A-0EED9F3AF19A}"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
              <c:layout>
                <c:manualLayout>
                  <c:x val="-0.0690276261018917"/>
                  <c:y val="0.00452903396062228"/>
                </c:manualLayout>
              </c:layout>
              <c:tx>
                <c:rich>
                  <a:bodyPr/>
                  <a:lstStyle/>
                  <a:p>
                    <a:fld id="{D9520546-263F-C44A-AD72-D3ABBE7820E8}"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3-F23C-4B0B-AF97-FF8F9EEB4125}"/>
                </c:ext>
                <c:ext xmlns:c15="http://schemas.microsoft.com/office/drawing/2012/chart" uri="{CE6537A1-D6FC-4f65-9D91-7224C49458BB}">
                  <c15:layout/>
                  <c15:dlblFieldTable/>
                  <c15:showDataLabelsRange val="1"/>
                </c:ext>
              </c:extLst>
            </c:dLbl>
            <c:dLbl>
              <c:idx val="3"/>
              <c:layout>
                <c:manualLayout>
                  <c:x val="-0.079647260886798"/>
                  <c:y val="-0.0135871018818671"/>
                </c:manualLayout>
              </c:layout>
              <c:tx>
                <c:rich>
                  <a:bodyPr/>
                  <a:lstStyle/>
                  <a:p>
                    <a:fld id="{876D5E37-9C58-2843-A1AF-23E185E9D964}"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0-F23C-4B0B-AF97-FF8F9EEB4125}"/>
                </c:ext>
                <c:ext xmlns:c15="http://schemas.microsoft.com/office/drawing/2012/chart" uri="{CE6537A1-D6FC-4f65-9D91-7224C49458BB}">
                  <c15:layout/>
                  <c15:dlblFieldTable/>
                  <c15:showDataLabelsRange val="1"/>
                </c:ext>
              </c:extLst>
            </c:dLbl>
            <c:dLbl>
              <c:idx val="4"/>
              <c:layout/>
              <c:tx>
                <c:rich>
                  <a:bodyPr/>
                  <a:lstStyle/>
                  <a:p>
                    <a:fld id="{AA0FE360-9175-6D43-992C-E4244F1C382C}"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5"/>
              <c:layout/>
              <c:tx>
                <c:rich>
                  <a:bodyPr/>
                  <a:lstStyle/>
                  <a:p>
                    <a:fld id="{258D3549-F708-D245-B780-EA2FAA2F3698}"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6"/>
              <c:layout>
                <c:manualLayout>
                  <c:x val="-0.0318589043547193"/>
                  <c:y val="0.0271742037637341"/>
                </c:manualLayout>
              </c:layout>
              <c:tx>
                <c:rich>
                  <a:bodyPr/>
                  <a:lstStyle/>
                  <a:p>
                    <a:fld id="{3D6C9B77-162C-124C-81EE-6F3AFAF13D3C}"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6-F23C-4B0B-AF97-FF8F9EEB4125}"/>
                </c:ext>
                <c:ext xmlns:c15="http://schemas.microsoft.com/office/drawing/2012/chart" uri="{CE6537A1-D6FC-4f65-9D91-7224C49458BB}">
                  <c15:layout/>
                  <c15:dlblFieldTable/>
                  <c15:showDataLabelsRange val="1"/>
                </c:ext>
              </c:extLst>
            </c:dLbl>
            <c:dLbl>
              <c:idx val="7"/>
              <c:layout>
                <c:manualLayout>
                  <c:x val="-0.0716825347981183"/>
                  <c:y val="0.0"/>
                </c:manualLayout>
              </c:layout>
              <c:tx>
                <c:rich>
                  <a:bodyPr/>
                  <a:lstStyle/>
                  <a:p>
                    <a:fld id="{917560CD-BF0A-9543-A451-887EA2658396}"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7-F23C-4B0B-AF97-FF8F9EEB4125}"/>
                </c:ext>
                <c:ext xmlns:c15="http://schemas.microsoft.com/office/drawing/2012/chart" uri="{CE6537A1-D6FC-4f65-9D91-7224C49458BB}">
                  <c15:layout/>
                  <c15:dlblFieldTable/>
                  <c15:showDataLabelsRange val="1"/>
                </c:ext>
              </c:extLst>
            </c:dLbl>
            <c:dLbl>
              <c:idx val="8"/>
              <c:layout>
                <c:manualLayout>
                  <c:x val="-0.066372717405665"/>
                  <c:y val="-0.00452903396062237"/>
                </c:manualLayout>
              </c:layout>
              <c:tx>
                <c:rich>
                  <a:bodyPr/>
                  <a:lstStyle/>
                  <a:p>
                    <a:fld id="{E581D14D-9770-1441-8897-C2D21467C000}"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2-F23C-4B0B-AF97-FF8F9EEB4125}"/>
                </c:ext>
                <c:ext xmlns:c15="http://schemas.microsoft.com/office/drawing/2012/chart" uri="{CE6537A1-D6FC-4f65-9D91-7224C49458BB}">
                  <c15:layout/>
                  <c15:dlblFieldTable/>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s-ES_tradnl"/>
              </a:p>
            </c:txPr>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layout/>
                <c15:showDataLabelsRange val="1"/>
                <c15:showLeaderLines val="1"/>
                <c15:leaderLines>
                  <c:spPr>
                    <a:ln w="9525" cap="flat" cmpd="sng" algn="ctr">
                      <a:solidFill>
                        <a:schemeClr val="tx1">
                          <a:lumMod val="35000"/>
                          <a:lumOff val="65000"/>
                        </a:schemeClr>
                      </a:solidFill>
                      <a:round/>
                    </a:ln>
                    <a:effectLst/>
                  </c:spPr>
                </c15:leaderLines>
              </c:ext>
            </c:extLst>
          </c:dLbls>
          <c:xVal>
            <c:numRef>
              <c:f>Hoja4!$B$20:$B$28</c:f>
              <c:numCache>
                <c:formatCode>_-* #,##0_-;\-* #,##0_-;_-* "-"??_-;_-@_-</c:formatCode>
                <c:ptCount val="9"/>
                <c:pt idx="0">
                  <c:v>10815.71512260185</c:v>
                </c:pt>
                <c:pt idx="1">
                  <c:v>28658.36589033328</c:v>
                </c:pt>
                <c:pt idx="2">
                  <c:v>10344.86438961036</c:v>
                </c:pt>
                <c:pt idx="3">
                  <c:v>8991.846477170436</c:v>
                </c:pt>
                <c:pt idx="4">
                  <c:v>1526.408699024935</c:v>
                </c:pt>
                <c:pt idx="5">
                  <c:v>11632.59855581474</c:v>
                </c:pt>
                <c:pt idx="6">
                  <c:v>26805.30113596577</c:v>
                </c:pt>
                <c:pt idx="7">
                  <c:v>5312.684663806257</c:v>
                </c:pt>
                <c:pt idx="8">
                  <c:v>9840.720069605928</c:v>
                </c:pt>
              </c:numCache>
            </c:numRef>
          </c:xVal>
          <c:yVal>
            <c:numRef>
              <c:f>Hoja4!$D$20:$D$28</c:f>
              <c:numCache>
                <c:formatCode>0.0</c:formatCode>
                <c:ptCount val="9"/>
                <c:pt idx="0">
                  <c:v>1.455442499776126</c:v>
                </c:pt>
                <c:pt idx="1">
                  <c:v>2.036502495827637</c:v>
                </c:pt>
                <c:pt idx="2">
                  <c:v>0.454804658995639</c:v>
                </c:pt>
                <c:pt idx="3">
                  <c:v>4.040788045060225</c:v>
                </c:pt>
                <c:pt idx="4">
                  <c:v>8.609091672341485</c:v>
                </c:pt>
                <c:pt idx="5">
                  <c:v>5.876302080715197</c:v>
                </c:pt>
                <c:pt idx="6">
                  <c:v>1.72901385196955</c:v>
                </c:pt>
                <c:pt idx="7">
                  <c:v>1.520748867628354</c:v>
                </c:pt>
                <c:pt idx="8">
                  <c:v>1.189757121183453</c:v>
                </c:pt>
              </c:numCache>
            </c:numRef>
          </c:yVal>
          <c:smooth val="0"/>
          <c:extLst xmlns:c16r2="http://schemas.microsoft.com/office/drawing/2015/06/chart">
            <c:ext xmlns:c16="http://schemas.microsoft.com/office/drawing/2014/chart" uri="{C3380CC4-5D6E-409C-BE32-E72D297353CC}">
              <c16:uniqueId val="{00000008-F23C-4B0B-AF97-FF8F9EEB4125}"/>
            </c:ext>
            <c:ext xmlns:c15="http://schemas.microsoft.com/office/drawing/2012/chart" uri="{02D57815-91ED-43cb-92C2-25804820EDAC}">
              <c15:datalabelsRange>
                <c15:f>Hoja4!$A$20:$A$28</c15:f>
                <c15:dlblRangeCache>
                  <c:ptCount val="9"/>
                  <c:pt idx="0">
                    <c:v>ARG</c:v>
                  </c:pt>
                  <c:pt idx="1">
                    <c:v>AUS</c:v>
                  </c:pt>
                  <c:pt idx="2">
                    <c:v>BRA</c:v>
                  </c:pt>
                  <c:pt idx="3">
                    <c:v>CHL</c:v>
                  </c:pt>
                  <c:pt idx="4">
                    <c:v>CHN</c:v>
                  </c:pt>
                  <c:pt idx="5">
                    <c:v>KOR</c:v>
                  </c:pt>
                  <c:pt idx="6">
                    <c:v>OED</c:v>
                  </c:pt>
                  <c:pt idx="7">
                    <c:v>PER</c:v>
                  </c:pt>
                  <c:pt idx="8">
                    <c:v>URY</c:v>
                  </c:pt>
                </c15:dlblRangeCache>
              </c15:datalabelsRange>
            </c:ext>
          </c:extLst>
        </c:ser>
        <c:ser>
          <c:idx val="1"/>
          <c:order val="1"/>
          <c:tx>
            <c:strRef>
              <c:f>Hoja4!$E$18</c:f>
              <c:strCache>
                <c:ptCount val="1"/>
                <c:pt idx="0">
                  <c:v>PIB 2015; crecimiento PIB 2004-2017</c:v>
                </c:pt>
              </c:strCache>
            </c:strRef>
          </c:tx>
          <c:spPr>
            <a:ln w="25400" cap="rnd">
              <a:noFill/>
              <a:round/>
            </a:ln>
            <a:effectLst/>
          </c:spPr>
          <c:marker>
            <c:symbol val="triangle"/>
            <c:size val="5"/>
            <c:spPr>
              <a:solidFill>
                <a:schemeClr val="bg2">
                  <a:lumMod val="50000"/>
                </a:schemeClr>
              </a:solidFill>
              <a:ln w="9525">
                <a:solidFill>
                  <a:schemeClr val="bg2">
                    <a:lumMod val="50000"/>
                  </a:schemeClr>
                </a:solidFill>
              </a:ln>
              <a:effectLst/>
            </c:spPr>
          </c:marker>
          <c:dPt>
            <c:idx val="3"/>
            <c:marker>
              <c:symbol val="triangle"/>
              <c:size val="5"/>
              <c:spPr>
                <a:solidFill>
                  <a:schemeClr val="bg2">
                    <a:lumMod val="50000"/>
                  </a:schemeClr>
                </a:solidFill>
                <a:ln w="9525">
                  <a:solidFill>
                    <a:srgbClr val="C00000"/>
                  </a:solidFill>
                </a:ln>
                <a:effectLst/>
              </c:spPr>
            </c:marker>
            <c:bubble3D val="0"/>
            <c:extLst xmlns:c16r2="http://schemas.microsoft.com/office/drawing/2015/06/chart">
              <c:ext xmlns:c16="http://schemas.microsoft.com/office/drawing/2014/chart" uri="{C3380CC4-5D6E-409C-BE32-E72D297353CC}">
                <c16:uniqueId val="{00000009-F23C-4B0B-AF97-FF8F9EEB4125}"/>
              </c:ext>
            </c:extLst>
          </c:dPt>
          <c:dLbls>
            <c:dLbl>
              <c:idx val="0"/>
              <c:layout>
                <c:manualLayout>
                  <c:x val="-0.0637178087094384"/>
                  <c:y val="-0.00905806792124474"/>
                </c:manualLayout>
              </c:layout>
              <c:tx>
                <c:rich>
                  <a:bodyPr/>
                  <a:lstStyle/>
                  <a:p>
                    <a:fld id="{C239906F-D039-444A-AF35-A40505ED3755}"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A-F23C-4B0B-AF97-FF8F9EEB4125}"/>
                </c:ext>
                <c:ext xmlns:c15="http://schemas.microsoft.com/office/drawing/2012/chart" uri="{CE6537A1-D6FC-4f65-9D91-7224C49458BB}">
                  <c15:layout/>
                  <c15:dlblFieldTable/>
                  <c15:showDataLabelsRange val="1"/>
                </c:ext>
              </c:extLst>
            </c:dLbl>
            <c:dLbl>
              <c:idx val="1"/>
              <c:layout/>
              <c:tx>
                <c:rich>
                  <a:bodyPr/>
                  <a:lstStyle/>
                  <a:p>
                    <a:fld id="{ABEB015A-694F-6C4E-80F8-1437E82FBE2C}"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
              <c:layout>
                <c:manualLayout>
                  <c:x val="-0.0185843608735862"/>
                  <c:y val="0.0"/>
                </c:manualLayout>
              </c:layout>
              <c:tx>
                <c:rich>
                  <a:bodyPr/>
                  <a:lstStyle/>
                  <a:p>
                    <a:fld id="{DBB369B8-D2CA-9343-BE73-94A43A882689}"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C-F23C-4B0B-AF97-FF8F9EEB4125}"/>
                </c:ext>
                <c:ext xmlns:c15="http://schemas.microsoft.com/office/drawing/2012/chart" uri="{CE6537A1-D6FC-4f65-9D91-7224C49458BB}">
                  <c15:layout/>
                  <c15:dlblFieldTable/>
                  <c15:showDataLabelsRange val="1"/>
                </c:ext>
              </c:extLst>
            </c:dLbl>
            <c:dLbl>
              <c:idx val="3"/>
              <c:layout/>
              <c:tx>
                <c:rich>
                  <a:bodyPr/>
                  <a:lstStyle/>
                  <a:p>
                    <a:fld id="{3559948F-829A-084D-87D7-E0F312E7988D}"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4"/>
              <c:layout/>
              <c:tx>
                <c:rich>
                  <a:bodyPr/>
                  <a:lstStyle/>
                  <a:p>
                    <a:fld id="{A89EDAA0-DAEF-E743-84B8-0E217C0C16D3}"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5"/>
              <c:layout/>
              <c:tx>
                <c:rich>
                  <a:bodyPr/>
                  <a:lstStyle/>
                  <a:p>
                    <a:fld id="{2B93F159-CAE8-5D4F-B42F-343C30670474}"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6"/>
              <c:layout/>
              <c:tx>
                <c:rich>
                  <a:bodyPr/>
                  <a:lstStyle/>
                  <a:p>
                    <a:fld id="{3F94EEFD-0E0C-CF4B-B55A-862D8DBF6B7A}"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7"/>
              <c:layout>
                <c:manualLayout>
                  <c:x val="-0.013274543481133"/>
                  <c:y val="-0.00452903396062241"/>
                </c:manualLayout>
              </c:layout>
              <c:tx>
                <c:rich>
                  <a:bodyPr/>
                  <a:lstStyle/>
                  <a:p>
                    <a:fld id="{74FF4883-527D-004C-B351-8CDE8811390C}"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0-F23C-4B0B-AF97-FF8F9EEB4125}"/>
                </c:ext>
                <c:ext xmlns:c15="http://schemas.microsoft.com/office/drawing/2012/chart" uri="{CE6537A1-D6FC-4f65-9D91-7224C49458BB}">
                  <c15:layout/>
                  <c15:dlblFieldTable/>
                  <c15:showDataLabelsRange val="1"/>
                </c:ext>
              </c:extLst>
            </c:dLbl>
            <c:dLbl>
              <c:idx val="8"/>
              <c:layout/>
              <c:tx>
                <c:rich>
                  <a:bodyPr/>
                  <a:lstStyle/>
                  <a:p>
                    <a:fld id="{11FE287E-D2C1-FA49-998E-846EA04833BE}"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s-ES_tradnl"/>
              </a:p>
            </c:txPr>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layout/>
                <c15:showDataLabelsRange val="1"/>
                <c15:showLeaderLines val="1"/>
                <c15:leaderLines>
                  <c:spPr>
                    <a:ln w="9525" cap="flat" cmpd="sng" algn="ctr">
                      <a:solidFill>
                        <a:schemeClr val="tx1">
                          <a:lumMod val="35000"/>
                          <a:lumOff val="65000"/>
                        </a:schemeClr>
                      </a:solidFill>
                      <a:round/>
                    </a:ln>
                    <a:effectLst/>
                  </c:spPr>
                </c15:leaderLines>
              </c:ext>
            </c:extLst>
          </c:dLbls>
          <c:xVal>
            <c:numRef>
              <c:f>Hoja4!$C$20:$C$28</c:f>
              <c:numCache>
                <c:formatCode>_-* #,##0_-;\-* #,##0_-;_-* "-"??_-;_-@_-</c:formatCode>
                <c:ptCount val="9"/>
                <c:pt idx="0">
                  <c:v>18933.90714743956</c:v>
                </c:pt>
                <c:pt idx="1">
                  <c:v>44648.70991133617</c:v>
                </c:pt>
                <c:pt idx="2">
                  <c:v>14103.45153134035</c:v>
                </c:pt>
                <c:pt idx="3">
                  <c:v>22767.03719124233</c:v>
                </c:pt>
                <c:pt idx="4">
                  <c:v>15308.71212290496</c:v>
                </c:pt>
                <c:pt idx="5">
                  <c:v>35938.3742161469</c:v>
                </c:pt>
                <c:pt idx="6">
                  <c:v>39607.67103382183</c:v>
                </c:pt>
                <c:pt idx="7">
                  <c:v>12236.70615196771</c:v>
                </c:pt>
                <c:pt idx="8">
                  <c:v>20551.40942003871</c:v>
                </c:pt>
              </c:numCache>
            </c:numRef>
          </c:xVal>
          <c:yVal>
            <c:numRef>
              <c:f>Hoja4!$E$20:$E$28</c:f>
              <c:numCache>
                <c:formatCode>0.0</c:formatCode>
                <c:ptCount val="9"/>
                <c:pt idx="0">
                  <c:v>2.636568002022745</c:v>
                </c:pt>
                <c:pt idx="1">
                  <c:v>1.319199334986282</c:v>
                </c:pt>
                <c:pt idx="2">
                  <c:v>1.490477305570552</c:v>
                </c:pt>
                <c:pt idx="3">
                  <c:v>2.891111430524646</c:v>
                </c:pt>
                <c:pt idx="4">
                  <c:v>8.79269038082688</c:v>
                </c:pt>
                <c:pt idx="5">
                  <c:v>3.07560412123019</c:v>
                </c:pt>
                <c:pt idx="6">
                  <c:v>1.027129036368349</c:v>
                </c:pt>
                <c:pt idx="7">
                  <c:v>4.120648165015025</c:v>
                </c:pt>
                <c:pt idx="8">
                  <c:v>4.257020345287714</c:v>
                </c:pt>
              </c:numCache>
            </c:numRef>
          </c:yVal>
          <c:smooth val="0"/>
          <c:extLst xmlns:c16r2="http://schemas.microsoft.com/office/drawing/2015/06/chart">
            <c:ext xmlns:c16="http://schemas.microsoft.com/office/drawing/2014/chart" uri="{C3380CC4-5D6E-409C-BE32-E72D297353CC}">
              <c16:uniqueId val="{00000011-F23C-4B0B-AF97-FF8F9EEB4125}"/>
            </c:ext>
            <c:ext xmlns:c15="http://schemas.microsoft.com/office/drawing/2012/chart" uri="{02D57815-91ED-43cb-92C2-25804820EDAC}">
              <c15:datalabelsRange>
                <c15:f>Hoja4!$A$20:$A$28</c15:f>
                <c15:dlblRangeCache>
                  <c:ptCount val="9"/>
                  <c:pt idx="0">
                    <c:v>ARG</c:v>
                  </c:pt>
                  <c:pt idx="1">
                    <c:v>AUS</c:v>
                  </c:pt>
                  <c:pt idx="2">
                    <c:v>BRA</c:v>
                  </c:pt>
                  <c:pt idx="3">
                    <c:v>CHL</c:v>
                  </c:pt>
                  <c:pt idx="4">
                    <c:v>CHN</c:v>
                  </c:pt>
                  <c:pt idx="5">
                    <c:v>KOR</c:v>
                  </c:pt>
                  <c:pt idx="6">
                    <c:v>OED</c:v>
                  </c:pt>
                  <c:pt idx="7">
                    <c:v>PER</c:v>
                  </c:pt>
                  <c:pt idx="8">
                    <c:v>URY</c:v>
                  </c:pt>
                </c15:dlblRangeCache>
              </c15:datalabelsRange>
            </c:ext>
          </c:extLst>
        </c:ser>
        <c:dLbls>
          <c:showLegendKey val="0"/>
          <c:showVal val="0"/>
          <c:showCatName val="0"/>
          <c:showSerName val="0"/>
          <c:showPercent val="0"/>
          <c:showBubbleSize val="0"/>
        </c:dLbls>
        <c:axId val="1801207712"/>
        <c:axId val="1801212544"/>
      </c:scatterChart>
      <c:valAx>
        <c:axId val="180120771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US" sz="1050"/>
                  <a:t>PIB per cápita PPP (dólares internacionales de 2011)</a:t>
                </a:r>
              </a:p>
            </c:rich>
          </c:tx>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s-ES_tradnl"/>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crossAx val="1801212544"/>
        <c:crosses val="autoZero"/>
        <c:crossBetween val="midCat"/>
      </c:valAx>
      <c:valAx>
        <c:axId val="18012125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Crecimiento promedio (porcentaje)</a:t>
                </a:r>
              </a:p>
            </c:rich>
          </c:tx>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ES_tradnl"/>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crossAx val="1801207712"/>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legend>
    <c:plotVisOnly val="1"/>
    <c:dispBlanksAs val="gap"/>
    <c:showDLblsOverMax val="0"/>
  </c:chart>
  <c:spPr>
    <a:noFill/>
    <a:ln>
      <a:noFill/>
    </a:ln>
    <a:effectLst/>
  </c:spPr>
  <c:txPr>
    <a:bodyPr/>
    <a:lstStyle/>
    <a:p>
      <a:pPr>
        <a:defRPr/>
      </a:pPr>
      <a:endParaRPr lang="es-ES_tradnl"/>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3"/>
          <c:order val="1"/>
          <c:tx>
            <c:v>Latino América y el Caribe</c:v>
          </c:tx>
          <c:spPr>
            <a:ln>
              <a:solidFill>
                <a:schemeClr val="accent3">
                  <a:lumMod val="50000"/>
                </a:schemeClr>
              </a:solidFill>
              <a:prstDash val="sysDash"/>
            </a:ln>
          </c:spPr>
          <c:marker>
            <c:symbol val="none"/>
          </c:marker>
          <c:cat>
            <c:numRef>
              <c:f>Hoja1!$A$4:$A$49</c:f>
              <c:numCache>
                <c:formatCode>General</c:formatCode>
                <c:ptCount val="46"/>
                <c:pt idx="0">
                  <c:v>1970.0</c:v>
                </c:pt>
                <c:pt idx="1">
                  <c:v>1971.0</c:v>
                </c:pt>
                <c:pt idx="2">
                  <c:v>1972.0</c:v>
                </c:pt>
                <c:pt idx="3">
                  <c:v>1973.0</c:v>
                </c:pt>
                <c:pt idx="4">
                  <c:v>1974.0</c:v>
                </c:pt>
                <c:pt idx="5">
                  <c:v>1975.0</c:v>
                </c:pt>
                <c:pt idx="6">
                  <c:v>1976.0</c:v>
                </c:pt>
                <c:pt idx="7">
                  <c:v>1977.0</c:v>
                </c:pt>
                <c:pt idx="8">
                  <c:v>1978.0</c:v>
                </c:pt>
                <c:pt idx="9">
                  <c:v>1979.0</c:v>
                </c:pt>
                <c:pt idx="10">
                  <c:v>1980.0</c:v>
                </c:pt>
                <c:pt idx="11">
                  <c:v>1981.0</c:v>
                </c:pt>
                <c:pt idx="12">
                  <c:v>1982.0</c:v>
                </c:pt>
                <c:pt idx="13">
                  <c:v>1983.0</c:v>
                </c:pt>
                <c:pt idx="14">
                  <c:v>1984.0</c:v>
                </c:pt>
                <c:pt idx="15">
                  <c:v>1985.0</c:v>
                </c:pt>
                <c:pt idx="16">
                  <c:v>1986.0</c:v>
                </c:pt>
                <c:pt idx="17">
                  <c:v>1987.0</c:v>
                </c:pt>
                <c:pt idx="18">
                  <c:v>1988.0</c:v>
                </c:pt>
                <c:pt idx="19">
                  <c:v>1989.0</c:v>
                </c:pt>
                <c:pt idx="20">
                  <c:v>1990.0</c:v>
                </c:pt>
                <c:pt idx="21">
                  <c:v>1991.0</c:v>
                </c:pt>
                <c:pt idx="22">
                  <c:v>1992.0</c:v>
                </c:pt>
                <c:pt idx="23">
                  <c:v>1993.0</c:v>
                </c:pt>
                <c:pt idx="24">
                  <c:v>1994.0</c:v>
                </c:pt>
                <c:pt idx="25">
                  <c:v>1995.0</c:v>
                </c:pt>
                <c:pt idx="26">
                  <c:v>1996.0</c:v>
                </c:pt>
                <c:pt idx="27">
                  <c:v>1997.0</c:v>
                </c:pt>
                <c:pt idx="28">
                  <c:v>1998.0</c:v>
                </c:pt>
                <c:pt idx="29">
                  <c:v>1999.0</c:v>
                </c:pt>
                <c:pt idx="30">
                  <c:v>2000.0</c:v>
                </c:pt>
                <c:pt idx="31">
                  <c:v>2001.0</c:v>
                </c:pt>
                <c:pt idx="32">
                  <c:v>2002.0</c:v>
                </c:pt>
                <c:pt idx="33">
                  <c:v>2003.0</c:v>
                </c:pt>
                <c:pt idx="34">
                  <c:v>2004.0</c:v>
                </c:pt>
                <c:pt idx="35">
                  <c:v>2005.0</c:v>
                </c:pt>
                <c:pt idx="36">
                  <c:v>2006.0</c:v>
                </c:pt>
                <c:pt idx="37">
                  <c:v>2007.0</c:v>
                </c:pt>
                <c:pt idx="38">
                  <c:v>2008.0</c:v>
                </c:pt>
                <c:pt idx="39">
                  <c:v>2009.0</c:v>
                </c:pt>
                <c:pt idx="40">
                  <c:v>2010.0</c:v>
                </c:pt>
                <c:pt idx="41">
                  <c:v>2011.0</c:v>
                </c:pt>
                <c:pt idx="42">
                  <c:v>2012.0</c:v>
                </c:pt>
                <c:pt idx="43">
                  <c:v>2013.0</c:v>
                </c:pt>
                <c:pt idx="44">
                  <c:v>2014.0</c:v>
                </c:pt>
                <c:pt idx="45">
                  <c:v>2015.0</c:v>
                </c:pt>
              </c:numCache>
            </c:numRef>
          </c:cat>
          <c:val>
            <c:numRef>
              <c:f>Hoja1!$F$4:$F$49</c:f>
              <c:numCache>
                <c:formatCode>0.0</c:formatCode>
                <c:ptCount val="46"/>
                <c:pt idx="0">
                  <c:v>1.549318445037463</c:v>
                </c:pt>
                <c:pt idx="1">
                  <c:v>1.206918053094939</c:v>
                </c:pt>
                <c:pt idx="2">
                  <c:v>1.173775956142468</c:v>
                </c:pt>
                <c:pt idx="3">
                  <c:v>1.529155381870788</c:v>
                </c:pt>
                <c:pt idx="4">
                  <c:v>4.188965912337147</c:v>
                </c:pt>
                <c:pt idx="5">
                  <c:v>3.535253714487419</c:v>
                </c:pt>
                <c:pt idx="6">
                  <c:v>3.641733623823523</c:v>
                </c:pt>
                <c:pt idx="7">
                  <c:v>3.265411744946135</c:v>
                </c:pt>
                <c:pt idx="8">
                  <c:v>2.982300927249907</c:v>
                </c:pt>
                <c:pt idx="9">
                  <c:v>7.002918012155906</c:v>
                </c:pt>
                <c:pt idx="10">
                  <c:v>8.204056658016751</c:v>
                </c:pt>
                <c:pt idx="11">
                  <c:v>6.089682580980032</c:v>
                </c:pt>
                <c:pt idx="12">
                  <c:v>4.667860616579034</c:v>
                </c:pt>
                <c:pt idx="13">
                  <c:v>6.34404019483187</c:v>
                </c:pt>
                <c:pt idx="14">
                  <c:v>6.109508537422556</c:v>
                </c:pt>
                <c:pt idx="15">
                  <c:v>5.666688427880238</c:v>
                </c:pt>
                <c:pt idx="16">
                  <c:v>2.557387379414785</c:v>
                </c:pt>
                <c:pt idx="17">
                  <c:v>3.88296953957333</c:v>
                </c:pt>
                <c:pt idx="18">
                  <c:v>3.378302151703927</c:v>
                </c:pt>
                <c:pt idx="19">
                  <c:v>4.503549936189809</c:v>
                </c:pt>
                <c:pt idx="20">
                  <c:v>5.110822284167946</c:v>
                </c:pt>
                <c:pt idx="21">
                  <c:v>2.606178740654278</c:v>
                </c:pt>
                <c:pt idx="22">
                  <c:v>2.928690577644625</c:v>
                </c:pt>
                <c:pt idx="23">
                  <c:v>2.403504629459659</c:v>
                </c:pt>
                <c:pt idx="24">
                  <c:v>2.073810801292266</c:v>
                </c:pt>
                <c:pt idx="25">
                  <c:v>2.407978793023823</c:v>
                </c:pt>
                <c:pt idx="26">
                  <c:v>2.742996664432497</c:v>
                </c:pt>
                <c:pt idx="27">
                  <c:v>2.403508631546037</c:v>
                </c:pt>
                <c:pt idx="28">
                  <c:v>1.427133863985972</c:v>
                </c:pt>
                <c:pt idx="29">
                  <c:v>2.353800212529621</c:v>
                </c:pt>
                <c:pt idx="30">
                  <c:v>3.803881389016125</c:v>
                </c:pt>
                <c:pt idx="31">
                  <c:v>2.970509031797441</c:v>
                </c:pt>
                <c:pt idx="32">
                  <c:v>3.500996228414356</c:v>
                </c:pt>
                <c:pt idx="33">
                  <c:v>4.144960762813658</c:v>
                </c:pt>
                <c:pt idx="34">
                  <c:v>5.264258637929105</c:v>
                </c:pt>
                <c:pt idx="35">
                  <c:v>6.644359766297501</c:v>
                </c:pt>
                <c:pt idx="36">
                  <c:v>7.513329366836579</c:v>
                </c:pt>
                <c:pt idx="37">
                  <c:v>7.291915595786294</c:v>
                </c:pt>
                <c:pt idx="38">
                  <c:v>7.742098977156568</c:v>
                </c:pt>
                <c:pt idx="39">
                  <c:v>4.2357230828998</c:v>
                </c:pt>
                <c:pt idx="40">
                  <c:v>5.644039926287201</c:v>
                </c:pt>
                <c:pt idx="41">
                  <c:v>7.126773884648261</c:v>
                </c:pt>
                <c:pt idx="42">
                  <c:v>6.56509609435432</c:v>
                </c:pt>
                <c:pt idx="43">
                  <c:v>6.054553144702878</c:v>
                </c:pt>
                <c:pt idx="44">
                  <c:v>4.979603449839678</c:v>
                </c:pt>
                <c:pt idx="45">
                  <c:v>3.130339778410151</c:v>
                </c:pt>
              </c:numCache>
            </c:numRef>
          </c:val>
          <c:smooth val="0"/>
          <c:extLst xmlns:c16r2="http://schemas.microsoft.com/office/drawing/2015/06/chart">
            <c:ext xmlns:c16="http://schemas.microsoft.com/office/drawing/2014/chart" uri="{C3380CC4-5D6E-409C-BE32-E72D297353CC}">
              <c16:uniqueId val="{00000000-F89F-4E7D-BFF0-25ECECDC852D}"/>
            </c:ext>
          </c:extLst>
        </c:ser>
        <c:ser>
          <c:idx val="1"/>
          <c:order val="0"/>
          <c:tx>
            <c:v>Bolivia</c:v>
          </c:tx>
          <c:spPr>
            <a:ln>
              <a:solidFill>
                <a:schemeClr val="accent6">
                  <a:lumMod val="50000"/>
                </a:schemeClr>
              </a:solidFill>
              <a:prstDash val="dash"/>
            </a:ln>
          </c:spPr>
          <c:marker>
            <c:symbol val="none"/>
          </c:marker>
          <c:cat>
            <c:numRef>
              <c:f>Hoja1!$A$4:$A$49</c:f>
              <c:numCache>
                <c:formatCode>General</c:formatCode>
                <c:ptCount val="46"/>
                <c:pt idx="0">
                  <c:v>1970.0</c:v>
                </c:pt>
                <c:pt idx="1">
                  <c:v>1971.0</c:v>
                </c:pt>
                <c:pt idx="2">
                  <c:v>1972.0</c:v>
                </c:pt>
                <c:pt idx="3">
                  <c:v>1973.0</c:v>
                </c:pt>
                <c:pt idx="4">
                  <c:v>1974.0</c:v>
                </c:pt>
                <c:pt idx="5">
                  <c:v>1975.0</c:v>
                </c:pt>
                <c:pt idx="6">
                  <c:v>1976.0</c:v>
                </c:pt>
                <c:pt idx="7">
                  <c:v>1977.0</c:v>
                </c:pt>
                <c:pt idx="8">
                  <c:v>1978.0</c:v>
                </c:pt>
                <c:pt idx="9">
                  <c:v>1979.0</c:v>
                </c:pt>
                <c:pt idx="10">
                  <c:v>1980.0</c:v>
                </c:pt>
                <c:pt idx="11">
                  <c:v>1981.0</c:v>
                </c:pt>
                <c:pt idx="12">
                  <c:v>1982.0</c:v>
                </c:pt>
                <c:pt idx="13">
                  <c:v>1983.0</c:v>
                </c:pt>
                <c:pt idx="14">
                  <c:v>1984.0</c:v>
                </c:pt>
                <c:pt idx="15">
                  <c:v>1985.0</c:v>
                </c:pt>
                <c:pt idx="16">
                  <c:v>1986.0</c:v>
                </c:pt>
                <c:pt idx="17">
                  <c:v>1987.0</c:v>
                </c:pt>
                <c:pt idx="18">
                  <c:v>1988.0</c:v>
                </c:pt>
                <c:pt idx="19">
                  <c:v>1989.0</c:v>
                </c:pt>
                <c:pt idx="20">
                  <c:v>1990.0</c:v>
                </c:pt>
                <c:pt idx="21">
                  <c:v>1991.0</c:v>
                </c:pt>
                <c:pt idx="22">
                  <c:v>1992.0</c:v>
                </c:pt>
                <c:pt idx="23">
                  <c:v>1993.0</c:v>
                </c:pt>
                <c:pt idx="24">
                  <c:v>1994.0</c:v>
                </c:pt>
                <c:pt idx="25">
                  <c:v>1995.0</c:v>
                </c:pt>
                <c:pt idx="26">
                  <c:v>1996.0</c:v>
                </c:pt>
                <c:pt idx="27">
                  <c:v>1997.0</c:v>
                </c:pt>
                <c:pt idx="28">
                  <c:v>1998.0</c:v>
                </c:pt>
                <c:pt idx="29">
                  <c:v>1999.0</c:v>
                </c:pt>
                <c:pt idx="30">
                  <c:v>2000.0</c:v>
                </c:pt>
                <c:pt idx="31">
                  <c:v>2001.0</c:v>
                </c:pt>
                <c:pt idx="32">
                  <c:v>2002.0</c:v>
                </c:pt>
                <c:pt idx="33">
                  <c:v>2003.0</c:v>
                </c:pt>
                <c:pt idx="34">
                  <c:v>2004.0</c:v>
                </c:pt>
                <c:pt idx="35">
                  <c:v>2005.0</c:v>
                </c:pt>
                <c:pt idx="36">
                  <c:v>2006.0</c:v>
                </c:pt>
                <c:pt idx="37">
                  <c:v>2007.0</c:v>
                </c:pt>
                <c:pt idx="38">
                  <c:v>2008.0</c:v>
                </c:pt>
                <c:pt idx="39">
                  <c:v>2009.0</c:v>
                </c:pt>
                <c:pt idx="40">
                  <c:v>2010.0</c:v>
                </c:pt>
                <c:pt idx="41">
                  <c:v>2011.0</c:v>
                </c:pt>
                <c:pt idx="42">
                  <c:v>2012.0</c:v>
                </c:pt>
                <c:pt idx="43">
                  <c:v>2013.0</c:v>
                </c:pt>
                <c:pt idx="44">
                  <c:v>2014.0</c:v>
                </c:pt>
                <c:pt idx="45">
                  <c:v>2015.0</c:v>
                </c:pt>
              </c:numCache>
            </c:numRef>
          </c:cat>
          <c:val>
            <c:numRef>
              <c:f>Hoja1!$D$4:$D$49</c:f>
              <c:numCache>
                <c:formatCode>0.0</c:formatCode>
                <c:ptCount val="46"/>
                <c:pt idx="0">
                  <c:v>1.57947535458577</c:v>
                </c:pt>
                <c:pt idx="1">
                  <c:v>0.940124515481449</c:v>
                </c:pt>
                <c:pt idx="2">
                  <c:v>0.992997160677201</c:v>
                </c:pt>
                <c:pt idx="3">
                  <c:v>3.54776230011988</c:v>
                </c:pt>
                <c:pt idx="4">
                  <c:v>9.161490234478678</c:v>
                </c:pt>
                <c:pt idx="5">
                  <c:v>4.810423528737276</c:v>
                </c:pt>
                <c:pt idx="6">
                  <c:v>4.53765093282197</c:v>
                </c:pt>
                <c:pt idx="7">
                  <c:v>5.48584234700593</c:v>
                </c:pt>
                <c:pt idx="8">
                  <c:v>5.08450995091381</c:v>
                </c:pt>
                <c:pt idx="9">
                  <c:v>8.66842911159427</c:v>
                </c:pt>
                <c:pt idx="10">
                  <c:v>11.0398831888485</c:v>
                </c:pt>
                <c:pt idx="11">
                  <c:v>5.084886020110856</c:v>
                </c:pt>
                <c:pt idx="12">
                  <c:v>3.52376897036015</c:v>
                </c:pt>
                <c:pt idx="13">
                  <c:v>4.76847293933365</c:v>
                </c:pt>
                <c:pt idx="14">
                  <c:v>3.41532147188079</c:v>
                </c:pt>
                <c:pt idx="15">
                  <c:v>3.30895034125718</c:v>
                </c:pt>
                <c:pt idx="16">
                  <c:v>2.13238671269868</c:v>
                </c:pt>
                <c:pt idx="17">
                  <c:v>2.974128984653039</c:v>
                </c:pt>
                <c:pt idx="18">
                  <c:v>4.828095302696576</c:v>
                </c:pt>
                <c:pt idx="19">
                  <c:v>6.94159961560094</c:v>
                </c:pt>
                <c:pt idx="20">
                  <c:v>7.127146882544269</c:v>
                </c:pt>
                <c:pt idx="21">
                  <c:v>2.85019636182762</c:v>
                </c:pt>
                <c:pt idx="22">
                  <c:v>2.91750488175224</c:v>
                </c:pt>
                <c:pt idx="23">
                  <c:v>2.62377166705221</c:v>
                </c:pt>
                <c:pt idx="24">
                  <c:v>2.6219045005068</c:v>
                </c:pt>
                <c:pt idx="25">
                  <c:v>2.79829175391018</c:v>
                </c:pt>
                <c:pt idx="26">
                  <c:v>3.28771866994087</c:v>
                </c:pt>
                <c:pt idx="27">
                  <c:v>3.005276452773129</c:v>
                </c:pt>
                <c:pt idx="28">
                  <c:v>1.51330089873655</c:v>
                </c:pt>
                <c:pt idx="29">
                  <c:v>1.94622019362254</c:v>
                </c:pt>
                <c:pt idx="30">
                  <c:v>3.61321409038131</c:v>
                </c:pt>
                <c:pt idx="31">
                  <c:v>3.499086770074169</c:v>
                </c:pt>
                <c:pt idx="32">
                  <c:v>3.90500952290063</c:v>
                </c:pt>
                <c:pt idx="33">
                  <c:v>4.88287213259387</c:v>
                </c:pt>
                <c:pt idx="34">
                  <c:v>7.54705705471357</c:v>
                </c:pt>
                <c:pt idx="35">
                  <c:v>12.2850069581281</c:v>
                </c:pt>
                <c:pt idx="36">
                  <c:v>16.24261883176516</c:v>
                </c:pt>
                <c:pt idx="37">
                  <c:v>16.4332213068653</c:v>
                </c:pt>
                <c:pt idx="38">
                  <c:v>15.1595553209701</c:v>
                </c:pt>
                <c:pt idx="39">
                  <c:v>7.795566613945916</c:v>
                </c:pt>
                <c:pt idx="40">
                  <c:v>9.61290530060865</c:v>
                </c:pt>
                <c:pt idx="41">
                  <c:v>14.2422723673777</c:v>
                </c:pt>
                <c:pt idx="42">
                  <c:v>13.3183769178825</c:v>
                </c:pt>
                <c:pt idx="43">
                  <c:v>12.4539584402901</c:v>
                </c:pt>
                <c:pt idx="44">
                  <c:v>12.8772473997254</c:v>
                </c:pt>
                <c:pt idx="45">
                  <c:v>7.92337507517704</c:v>
                </c:pt>
              </c:numCache>
            </c:numRef>
          </c:val>
          <c:smooth val="0"/>
          <c:extLst xmlns:c16r2="http://schemas.microsoft.com/office/drawing/2015/06/chart">
            <c:ext xmlns:c16="http://schemas.microsoft.com/office/drawing/2014/chart" uri="{C3380CC4-5D6E-409C-BE32-E72D297353CC}">
              <c16:uniqueId val="{00000001-F89F-4E7D-BFF0-25ECECDC852D}"/>
            </c:ext>
          </c:extLst>
        </c:ser>
        <c:ser>
          <c:idx val="4"/>
          <c:order val="2"/>
          <c:tx>
            <c:v>Chile</c:v>
          </c:tx>
          <c:spPr>
            <a:ln cmpd="sng">
              <a:prstDash val="lgDash"/>
              <a:tailEnd type="none"/>
            </a:ln>
          </c:spPr>
          <c:marker>
            <c:symbol val="none"/>
          </c:marker>
          <c:val>
            <c:numRef>
              <c:f>Hoja1!$B$4:$B$49</c:f>
              <c:numCache>
                <c:formatCode>0.0</c:formatCode>
                <c:ptCount val="46"/>
                <c:pt idx="0">
                  <c:v>10.2583577659267</c:v>
                </c:pt>
                <c:pt idx="1">
                  <c:v>6.63502575885311</c:v>
                </c:pt>
                <c:pt idx="2">
                  <c:v>5.860497106010547</c:v>
                </c:pt>
                <c:pt idx="3">
                  <c:v>7.45304382585584</c:v>
                </c:pt>
                <c:pt idx="4">
                  <c:v>11.3834451435709</c:v>
                </c:pt>
                <c:pt idx="5">
                  <c:v>13.4804082291769</c:v>
                </c:pt>
                <c:pt idx="6">
                  <c:v>13.1611303761678</c:v>
                </c:pt>
                <c:pt idx="7">
                  <c:v>9.00979615524107</c:v>
                </c:pt>
                <c:pt idx="8">
                  <c:v>7.623176233929984</c:v>
                </c:pt>
                <c:pt idx="9">
                  <c:v>9.7828622282573</c:v>
                </c:pt>
                <c:pt idx="10">
                  <c:v>9.13571407533926</c:v>
                </c:pt>
                <c:pt idx="11">
                  <c:v>5.820901777644678</c:v>
                </c:pt>
                <c:pt idx="12">
                  <c:v>6.77124212623743</c:v>
                </c:pt>
                <c:pt idx="13">
                  <c:v>9.294331049012392</c:v>
                </c:pt>
                <c:pt idx="14">
                  <c:v>8.078195377360321</c:v>
                </c:pt>
                <c:pt idx="15">
                  <c:v>9.52338979128759</c:v>
                </c:pt>
                <c:pt idx="16">
                  <c:v>7.38532568738819</c:v>
                </c:pt>
                <c:pt idx="17">
                  <c:v>9.00127979598721</c:v>
                </c:pt>
                <c:pt idx="18">
                  <c:v>12.4399029550492</c:v>
                </c:pt>
                <c:pt idx="19">
                  <c:v>13.4184892799535</c:v>
                </c:pt>
                <c:pt idx="20">
                  <c:v>11.6412680752059</c:v>
                </c:pt>
                <c:pt idx="21">
                  <c:v>9.4494478901032</c:v>
                </c:pt>
                <c:pt idx="22">
                  <c:v>7.79729948630141</c:v>
                </c:pt>
                <c:pt idx="23">
                  <c:v>6.07097423543493</c:v>
                </c:pt>
                <c:pt idx="24">
                  <c:v>7.14277977018769</c:v>
                </c:pt>
                <c:pt idx="25">
                  <c:v>8.24059210224731</c:v>
                </c:pt>
                <c:pt idx="26">
                  <c:v>6.75107143257494</c:v>
                </c:pt>
                <c:pt idx="27">
                  <c:v>6.71603068897997</c:v>
                </c:pt>
                <c:pt idx="28">
                  <c:v>4.914845901343249</c:v>
                </c:pt>
                <c:pt idx="29">
                  <c:v>5.83907925652065</c:v>
                </c:pt>
                <c:pt idx="30">
                  <c:v>6.942394844278956</c:v>
                </c:pt>
                <c:pt idx="31">
                  <c:v>6.513311035596709</c:v>
                </c:pt>
                <c:pt idx="32">
                  <c:v>6.58700788533783</c:v>
                </c:pt>
                <c:pt idx="33">
                  <c:v>7.410627227525946</c:v>
                </c:pt>
                <c:pt idx="34">
                  <c:v>11.9014993395808</c:v>
                </c:pt>
                <c:pt idx="35">
                  <c:v>13.173858939455</c:v>
                </c:pt>
                <c:pt idx="36">
                  <c:v>21.44034577071098</c:v>
                </c:pt>
                <c:pt idx="37">
                  <c:v>21.42063533592576</c:v>
                </c:pt>
                <c:pt idx="38">
                  <c:v>19.58974307214606</c:v>
                </c:pt>
                <c:pt idx="39">
                  <c:v>14.7389784336844</c:v>
                </c:pt>
                <c:pt idx="40">
                  <c:v>18.1861844351289</c:v>
                </c:pt>
                <c:pt idx="41">
                  <c:v>18.7061748053358</c:v>
                </c:pt>
                <c:pt idx="42">
                  <c:v>16.5334558693377</c:v>
                </c:pt>
                <c:pt idx="43">
                  <c:v>15.2677021209209</c:v>
                </c:pt>
                <c:pt idx="44">
                  <c:v>14.9241445834559</c:v>
                </c:pt>
                <c:pt idx="45">
                  <c:v>12.1958770529842</c:v>
                </c:pt>
              </c:numCache>
            </c:numRef>
          </c:val>
          <c:smooth val="0"/>
          <c:extLst xmlns:c16r2="http://schemas.microsoft.com/office/drawing/2015/06/chart">
            <c:ext xmlns:c16="http://schemas.microsoft.com/office/drawing/2014/chart" uri="{C3380CC4-5D6E-409C-BE32-E72D297353CC}">
              <c16:uniqueId val="{00000002-F89F-4E7D-BFF0-25ECECDC852D}"/>
            </c:ext>
          </c:extLst>
        </c:ser>
        <c:ser>
          <c:idx val="5"/>
          <c:order val="3"/>
          <c:tx>
            <c:strRef>
              <c:f>Hoja1!$G$3</c:f>
              <c:strCache>
                <c:ptCount val="1"/>
                <c:pt idx="0">
                  <c:v>Australia</c:v>
                </c:pt>
              </c:strCache>
            </c:strRef>
          </c:tx>
          <c:spPr>
            <a:ln w="25400" cmpd="sng">
              <a:solidFill>
                <a:srgbClr val="FF0000"/>
              </a:solidFill>
              <a:prstDash val="lgDashDot"/>
            </a:ln>
          </c:spPr>
          <c:marker>
            <c:symbol val="none"/>
          </c:marker>
          <c:val>
            <c:numRef>
              <c:f>Hoja1!$G$4:$G$49</c:f>
              <c:numCache>
                <c:formatCode>0.0</c:formatCode>
                <c:ptCount val="46"/>
                <c:pt idx="0">
                  <c:v>1.81202264938794</c:v>
                </c:pt>
                <c:pt idx="1">
                  <c:v>1.8312927716687</c:v>
                </c:pt>
                <c:pt idx="2">
                  <c:v>1.82550489292142</c:v>
                </c:pt>
                <c:pt idx="3">
                  <c:v>2.60508020718866</c:v>
                </c:pt>
                <c:pt idx="4">
                  <c:v>3.80259361694325</c:v>
                </c:pt>
                <c:pt idx="5">
                  <c:v>4.25437010030493</c:v>
                </c:pt>
                <c:pt idx="6">
                  <c:v>4.68361934979253</c:v>
                </c:pt>
                <c:pt idx="7">
                  <c:v>5.002812841120837</c:v>
                </c:pt>
                <c:pt idx="8">
                  <c:v>4.12976196370323</c:v>
                </c:pt>
                <c:pt idx="9">
                  <c:v>5.974010847317925</c:v>
                </c:pt>
                <c:pt idx="10">
                  <c:v>6.23486392057366</c:v>
                </c:pt>
                <c:pt idx="11">
                  <c:v>4.860680811786186</c:v>
                </c:pt>
                <c:pt idx="12">
                  <c:v>3.97018036734497</c:v>
                </c:pt>
                <c:pt idx="13">
                  <c:v>4.03384403416814</c:v>
                </c:pt>
                <c:pt idx="14">
                  <c:v>3.93703407721269</c:v>
                </c:pt>
                <c:pt idx="15">
                  <c:v>4.63162397562934</c:v>
                </c:pt>
                <c:pt idx="16">
                  <c:v>3.11050310948659</c:v>
                </c:pt>
                <c:pt idx="17">
                  <c:v>3.16858403309706</c:v>
                </c:pt>
                <c:pt idx="18">
                  <c:v>4.01266183501826</c:v>
                </c:pt>
                <c:pt idx="19">
                  <c:v>2.78470436926899</c:v>
                </c:pt>
                <c:pt idx="20">
                  <c:v>3.30168675877319</c:v>
                </c:pt>
                <c:pt idx="21">
                  <c:v>2.47853192674912</c:v>
                </c:pt>
                <c:pt idx="22">
                  <c:v>2.24521508697721</c:v>
                </c:pt>
                <c:pt idx="23">
                  <c:v>2.00385785872685</c:v>
                </c:pt>
                <c:pt idx="24">
                  <c:v>1.8807609530699</c:v>
                </c:pt>
                <c:pt idx="25">
                  <c:v>1.86234829979948</c:v>
                </c:pt>
                <c:pt idx="26">
                  <c:v>1.84268417039266</c:v>
                </c:pt>
                <c:pt idx="27">
                  <c:v>1.60917214666221</c:v>
                </c:pt>
                <c:pt idx="28">
                  <c:v>1.71052827072689</c:v>
                </c:pt>
                <c:pt idx="29">
                  <c:v>1.63072986210111</c:v>
                </c:pt>
                <c:pt idx="30">
                  <c:v>2.64272751004872</c:v>
                </c:pt>
                <c:pt idx="31">
                  <c:v>3.09969102344438</c:v>
                </c:pt>
                <c:pt idx="32">
                  <c:v>2.90163677471424</c:v>
                </c:pt>
                <c:pt idx="33">
                  <c:v>2.84092938209236</c:v>
                </c:pt>
                <c:pt idx="34">
                  <c:v>3.75707116434236</c:v>
                </c:pt>
                <c:pt idx="35">
                  <c:v>5.21246020300474</c:v>
                </c:pt>
                <c:pt idx="36">
                  <c:v>6.415533843867916</c:v>
                </c:pt>
                <c:pt idx="37">
                  <c:v>8.230785960537483</c:v>
                </c:pt>
                <c:pt idx="38">
                  <c:v>10.2626501319463</c:v>
                </c:pt>
                <c:pt idx="39">
                  <c:v>6.48028241545609</c:v>
                </c:pt>
                <c:pt idx="40">
                  <c:v>9.581822206974951</c:v>
                </c:pt>
                <c:pt idx="41">
                  <c:v>10.5603550642457</c:v>
                </c:pt>
                <c:pt idx="42">
                  <c:v>7.77284954882897</c:v>
                </c:pt>
                <c:pt idx="43">
                  <c:v>8.29258629518449</c:v>
                </c:pt>
                <c:pt idx="44">
                  <c:v>7.31074835849666</c:v>
                </c:pt>
                <c:pt idx="45">
                  <c:v>4.80273319626484</c:v>
                </c:pt>
              </c:numCache>
            </c:numRef>
          </c:val>
          <c:smooth val="0"/>
          <c:extLst xmlns:c16r2="http://schemas.microsoft.com/office/drawing/2015/06/chart">
            <c:ext xmlns:c16="http://schemas.microsoft.com/office/drawing/2014/chart" uri="{C3380CC4-5D6E-409C-BE32-E72D297353CC}">
              <c16:uniqueId val="{00000003-F89F-4E7D-BFF0-25ECECDC852D}"/>
            </c:ext>
          </c:extLst>
        </c:ser>
        <c:dLbls>
          <c:showLegendKey val="0"/>
          <c:showVal val="0"/>
          <c:showCatName val="0"/>
          <c:showSerName val="0"/>
          <c:showPercent val="0"/>
          <c:showBubbleSize val="0"/>
        </c:dLbls>
        <c:smooth val="0"/>
        <c:axId val="1871884656"/>
        <c:axId val="1871887920"/>
      </c:lineChart>
      <c:catAx>
        <c:axId val="1871884656"/>
        <c:scaling>
          <c:orientation val="minMax"/>
        </c:scaling>
        <c:delete val="0"/>
        <c:axPos val="b"/>
        <c:numFmt formatCode="General" sourceLinked="0"/>
        <c:majorTickMark val="out"/>
        <c:minorTickMark val="none"/>
        <c:tickLblPos val="low"/>
        <c:crossAx val="1871887920"/>
        <c:crosses val="autoZero"/>
        <c:auto val="1"/>
        <c:lblAlgn val="ctr"/>
        <c:lblOffset val="100"/>
        <c:tickLblSkip val="4"/>
        <c:tickMarkSkip val="4"/>
        <c:noMultiLvlLbl val="0"/>
      </c:catAx>
      <c:valAx>
        <c:axId val="1871887920"/>
        <c:scaling>
          <c:orientation val="minMax"/>
          <c:max val="22.0"/>
          <c:min val="0.0"/>
        </c:scaling>
        <c:delete val="0"/>
        <c:axPos val="l"/>
        <c:majorGridlines>
          <c:spPr>
            <a:ln>
              <a:solidFill>
                <a:schemeClr val="bg1">
                  <a:lumMod val="75000"/>
                </a:schemeClr>
              </a:solidFill>
            </a:ln>
          </c:spPr>
        </c:majorGridlines>
        <c:numFmt formatCode="#,##0" sourceLinked="0"/>
        <c:majorTickMark val="out"/>
        <c:minorTickMark val="none"/>
        <c:tickLblPos val="nextTo"/>
        <c:txPr>
          <a:bodyPr/>
          <a:lstStyle/>
          <a:p>
            <a:pPr>
              <a:defRPr sz="1400"/>
            </a:pPr>
            <a:endParaRPr lang="es-ES_tradnl"/>
          </a:p>
        </c:txPr>
        <c:crossAx val="1871884656"/>
        <c:crosses val="autoZero"/>
        <c:crossBetween val="between"/>
        <c:majorUnit val="7.0"/>
      </c:valAx>
    </c:plotArea>
    <c:legend>
      <c:legendPos val="b"/>
      <c:layout/>
      <c:overlay val="0"/>
      <c:txPr>
        <a:bodyPr/>
        <a:lstStyle/>
        <a:p>
          <a:pPr>
            <a:defRPr sz="1400"/>
          </a:pPr>
          <a:endParaRPr lang="es-ES_tradnl"/>
        </a:p>
      </c:txPr>
    </c:legend>
    <c:plotVisOnly val="1"/>
    <c:dispBlanksAs val="gap"/>
    <c:showDLblsOverMax val="0"/>
  </c:chart>
  <c:spPr>
    <a:ln>
      <a:noFill/>
    </a:ln>
  </c:spPr>
  <c:txPr>
    <a:bodyPr/>
    <a:lstStyle/>
    <a:p>
      <a:pPr>
        <a:defRPr sz="1100">
          <a:ln>
            <a:noFill/>
          </a:ln>
          <a:latin typeface="+mn-lt"/>
          <a:cs typeface="Arial" panose="020B0604020202020204" pitchFamily="34" charset="0"/>
        </a:defRPr>
      </a:pPr>
      <a:endParaRPr lang="es-ES_tradnl"/>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Hoja6!$B$2</c:f>
              <c:strCache>
                <c:ptCount val="1"/>
                <c:pt idx="0">
                  <c:v>Argentina</c:v>
                </c:pt>
              </c:strCache>
            </c:strRef>
          </c:tx>
          <c:spPr>
            <a:ln w="22225" cap="rnd" cmpd="dbl">
              <a:solidFill>
                <a:schemeClr val="accent1"/>
              </a:solidFill>
              <a:round/>
            </a:ln>
            <a:effectLst/>
          </c:spPr>
          <c:marker>
            <c:symbol val="circle"/>
            <c:size val="5"/>
            <c:spPr>
              <a:solidFill>
                <a:schemeClr val="accent1"/>
              </a:solidFill>
              <a:ln w="9525">
                <a:solidFill>
                  <a:schemeClr val="accent1"/>
                </a:solidFill>
              </a:ln>
              <a:effectLst/>
            </c:spPr>
          </c:marker>
          <c:cat>
            <c:strRef>
              <c:f>Hoja6!$A$3:$A$13</c:f>
              <c:strCache>
                <c:ptCount val="11"/>
                <c:pt idx="0">
                  <c:v>Argentina</c:v>
                </c:pt>
                <c:pt idx="1">
                  <c:v>Brasil</c:v>
                </c:pt>
                <c:pt idx="2">
                  <c:v>Chile</c:v>
                </c:pt>
                <c:pt idx="3">
                  <c:v>China</c:v>
                </c:pt>
                <c:pt idx="4">
                  <c:v>Francia</c:v>
                </c:pt>
                <c:pt idx="5">
                  <c:v>India</c:v>
                </c:pt>
                <c:pt idx="6">
                  <c:v>Italia</c:v>
                </c:pt>
                <c:pt idx="7">
                  <c:v>Japón</c:v>
                </c:pt>
                <c:pt idx="8">
                  <c:v>Corea</c:v>
                </c:pt>
                <c:pt idx="9">
                  <c:v>España</c:v>
                </c:pt>
                <c:pt idx="10">
                  <c:v>EE.UU.</c:v>
                </c:pt>
              </c:strCache>
            </c:strRef>
          </c:cat>
          <c:val>
            <c:numRef>
              <c:f>Hoja6!$B$3:$B$13</c:f>
              <c:numCache>
                <c:formatCode>#,#00</c:formatCode>
                <c:ptCount val="11"/>
                <c:pt idx="0">
                  <c:v>0.0</c:v>
                </c:pt>
                <c:pt idx="1">
                  <c:v>15.63675</c:v>
                </c:pt>
                <c:pt idx="2">
                  <c:v>19.61607</c:v>
                </c:pt>
                <c:pt idx="3">
                  <c:v>27.28102</c:v>
                </c:pt>
                <c:pt idx="4">
                  <c:v>27.91154</c:v>
                </c:pt>
                <c:pt idx="5">
                  <c:v>31.73693</c:v>
                </c:pt>
                <c:pt idx="6">
                  <c:v>33.47206000000001</c:v>
                </c:pt>
                <c:pt idx="7">
                  <c:v>34.61973</c:v>
                </c:pt>
                <c:pt idx="8">
                  <c:v>36.10979000000001</c:v>
                </c:pt>
                <c:pt idx="9">
                  <c:v>38.92954</c:v>
                </c:pt>
                <c:pt idx="10">
                  <c:v>46.69416000000001</c:v>
                </c:pt>
              </c:numCache>
            </c:numRef>
          </c:val>
          <c:smooth val="0"/>
          <c:extLst xmlns:c16r2="http://schemas.microsoft.com/office/drawing/2015/06/chart">
            <c:ext xmlns:c16="http://schemas.microsoft.com/office/drawing/2014/chart" uri="{C3380CC4-5D6E-409C-BE32-E72D297353CC}">
              <c16:uniqueId val="{00000000-BC80-4529-B10B-0737234D508C}"/>
            </c:ext>
          </c:extLst>
        </c:ser>
        <c:ser>
          <c:idx val="1"/>
          <c:order val="1"/>
          <c:tx>
            <c:strRef>
              <c:f>Hoja6!$C$2</c:f>
              <c:strCache>
                <c:ptCount val="1"/>
                <c:pt idx="0">
                  <c:v>Australia</c:v>
                </c:pt>
              </c:strCache>
            </c:strRef>
          </c:tx>
          <c:spPr>
            <a:ln w="22225" cap="rnd">
              <a:solidFill>
                <a:srgbClr val="92D050"/>
              </a:solidFill>
              <a:prstDash val="dash"/>
              <a:round/>
            </a:ln>
            <a:effectLst/>
          </c:spPr>
          <c:marker>
            <c:symbol val="circle"/>
            <c:size val="5"/>
            <c:spPr>
              <a:solidFill>
                <a:srgbClr val="92D050"/>
              </a:solidFill>
              <a:ln w="9525">
                <a:solidFill>
                  <a:schemeClr val="accent2"/>
                </a:solidFill>
              </a:ln>
              <a:effectLst/>
            </c:spPr>
          </c:marker>
          <c:cat>
            <c:strRef>
              <c:f>Hoja6!$A$3:$A$13</c:f>
              <c:strCache>
                <c:ptCount val="11"/>
                <c:pt idx="0">
                  <c:v>Argentina</c:v>
                </c:pt>
                <c:pt idx="1">
                  <c:v>Brasil</c:v>
                </c:pt>
                <c:pt idx="2">
                  <c:v>Chile</c:v>
                </c:pt>
                <c:pt idx="3">
                  <c:v>China</c:v>
                </c:pt>
                <c:pt idx="4">
                  <c:v>Francia</c:v>
                </c:pt>
                <c:pt idx="5">
                  <c:v>India</c:v>
                </c:pt>
                <c:pt idx="6">
                  <c:v>Italia</c:v>
                </c:pt>
                <c:pt idx="7">
                  <c:v>Japón</c:v>
                </c:pt>
                <c:pt idx="8">
                  <c:v>Corea</c:v>
                </c:pt>
                <c:pt idx="9">
                  <c:v>España</c:v>
                </c:pt>
                <c:pt idx="10">
                  <c:v>EE.UU.</c:v>
                </c:pt>
              </c:strCache>
            </c:strRef>
          </c:cat>
          <c:val>
            <c:numRef>
              <c:f>Hoja6!$C$3:$C$13</c:f>
              <c:numCache>
                <c:formatCode>#,#00</c:formatCode>
                <c:ptCount val="11"/>
                <c:pt idx="0">
                  <c:v>0.06566</c:v>
                </c:pt>
                <c:pt idx="1">
                  <c:v>0.46011</c:v>
                </c:pt>
                <c:pt idx="2">
                  <c:v>0.63973</c:v>
                </c:pt>
                <c:pt idx="3">
                  <c:v>32.27647</c:v>
                </c:pt>
                <c:pt idx="4">
                  <c:v>32.74119</c:v>
                </c:pt>
                <c:pt idx="5">
                  <c:v>36.91723</c:v>
                </c:pt>
                <c:pt idx="6">
                  <c:v>37.19033</c:v>
                </c:pt>
                <c:pt idx="7">
                  <c:v>51.08292</c:v>
                </c:pt>
                <c:pt idx="8">
                  <c:v>57.81721</c:v>
                </c:pt>
                <c:pt idx="9">
                  <c:v>58.02068000000001</c:v>
                </c:pt>
                <c:pt idx="10">
                  <c:v>62.64122</c:v>
                </c:pt>
              </c:numCache>
            </c:numRef>
          </c:val>
          <c:smooth val="0"/>
          <c:extLst xmlns:c16r2="http://schemas.microsoft.com/office/drawing/2015/06/chart">
            <c:ext xmlns:c16="http://schemas.microsoft.com/office/drawing/2014/chart" uri="{C3380CC4-5D6E-409C-BE32-E72D297353CC}">
              <c16:uniqueId val="{00000001-BC80-4529-B10B-0737234D508C}"/>
            </c:ext>
          </c:extLst>
        </c:ser>
        <c:ser>
          <c:idx val="2"/>
          <c:order val="2"/>
          <c:tx>
            <c:strRef>
              <c:f>Hoja6!$D$2</c:f>
              <c:strCache>
                <c:ptCount val="1"/>
                <c:pt idx="0">
                  <c:v>Brasil</c:v>
                </c:pt>
              </c:strCache>
            </c:strRef>
          </c:tx>
          <c:spPr>
            <a:ln w="25400" cap="rnd">
              <a:solidFill>
                <a:schemeClr val="accent3"/>
              </a:solidFill>
              <a:prstDash val="sysDot"/>
              <a:round/>
            </a:ln>
            <a:effectLst/>
          </c:spPr>
          <c:marker>
            <c:symbol val="circle"/>
            <c:size val="5"/>
            <c:spPr>
              <a:solidFill>
                <a:schemeClr val="accent3"/>
              </a:solidFill>
              <a:ln w="9525">
                <a:solidFill>
                  <a:schemeClr val="accent3"/>
                </a:solidFill>
              </a:ln>
              <a:effectLst/>
            </c:spPr>
          </c:marker>
          <c:cat>
            <c:strRef>
              <c:f>Hoja6!$A$3:$A$13</c:f>
              <c:strCache>
                <c:ptCount val="11"/>
                <c:pt idx="0">
                  <c:v>Argentina</c:v>
                </c:pt>
                <c:pt idx="1">
                  <c:v>Brasil</c:v>
                </c:pt>
                <c:pt idx="2">
                  <c:v>Chile</c:v>
                </c:pt>
                <c:pt idx="3">
                  <c:v>China</c:v>
                </c:pt>
                <c:pt idx="4">
                  <c:v>Francia</c:v>
                </c:pt>
                <c:pt idx="5">
                  <c:v>India</c:v>
                </c:pt>
                <c:pt idx="6">
                  <c:v>Italia</c:v>
                </c:pt>
                <c:pt idx="7">
                  <c:v>Japón</c:v>
                </c:pt>
                <c:pt idx="8">
                  <c:v>Corea</c:v>
                </c:pt>
                <c:pt idx="9">
                  <c:v>España</c:v>
                </c:pt>
                <c:pt idx="10">
                  <c:v>EE.UU.</c:v>
                </c:pt>
              </c:strCache>
            </c:strRef>
          </c:cat>
          <c:val>
            <c:numRef>
              <c:f>Hoja6!$D$3:$D$13</c:f>
              <c:numCache>
                <c:formatCode>#,#00</c:formatCode>
                <c:ptCount val="11"/>
                <c:pt idx="0">
                  <c:v>7.24358</c:v>
                </c:pt>
                <c:pt idx="1">
                  <c:v>7.24358</c:v>
                </c:pt>
                <c:pt idx="2">
                  <c:v>9.446520000000001</c:v>
                </c:pt>
                <c:pt idx="3">
                  <c:v>28.41351</c:v>
                </c:pt>
                <c:pt idx="4">
                  <c:v>29.67397</c:v>
                </c:pt>
                <c:pt idx="5">
                  <c:v>31.38067999999998</c:v>
                </c:pt>
                <c:pt idx="6">
                  <c:v>33.17387</c:v>
                </c:pt>
                <c:pt idx="7">
                  <c:v>35.65954</c:v>
                </c:pt>
                <c:pt idx="8">
                  <c:v>37.21486</c:v>
                </c:pt>
                <c:pt idx="9">
                  <c:v>38.63451</c:v>
                </c:pt>
                <c:pt idx="10">
                  <c:v>51.21309000000001</c:v>
                </c:pt>
              </c:numCache>
            </c:numRef>
          </c:val>
          <c:smooth val="0"/>
          <c:extLst xmlns:c16r2="http://schemas.microsoft.com/office/drawing/2015/06/chart">
            <c:ext xmlns:c16="http://schemas.microsoft.com/office/drawing/2014/chart" uri="{C3380CC4-5D6E-409C-BE32-E72D297353CC}">
              <c16:uniqueId val="{00000002-BC80-4529-B10B-0737234D508C}"/>
            </c:ext>
          </c:extLst>
        </c:ser>
        <c:ser>
          <c:idx val="3"/>
          <c:order val="3"/>
          <c:tx>
            <c:strRef>
              <c:f>Hoja6!$E$2</c:f>
              <c:strCache>
                <c:ptCount val="1"/>
                <c:pt idx="0">
                  <c:v>Chile</c:v>
                </c:pt>
              </c:strCache>
            </c:strRef>
          </c:tx>
          <c:spPr>
            <a:ln w="22225" cap="rnd">
              <a:solidFill>
                <a:schemeClr val="bg2">
                  <a:lumMod val="50000"/>
                </a:schemeClr>
              </a:solidFill>
              <a:round/>
            </a:ln>
            <a:effectLst/>
          </c:spPr>
          <c:marker>
            <c:symbol val="square"/>
            <c:size val="5"/>
            <c:spPr>
              <a:solidFill>
                <a:schemeClr val="bg2">
                  <a:lumMod val="25000"/>
                </a:schemeClr>
              </a:solidFill>
              <a:ln w="9525">
                <a:solidFill>
                  <a:schemeClr val="bg2">
                    <a:lumMod val="50000"/>
                  </a:schemeClr>
                </a:solidFill>
              </a:ln>
              <a:effectLst/>
            </c:spPr>
          </c:marker>
          <c:dLbls>
            <c:dLbl>
              <c:idx val="10"/>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BC80-4529-B10B-0737234D508C}"/>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_tradnl"/>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Hoja6!$A$3:$A$13</c:f>
              <c:strCache>
                <c:ptCount val="11"/>
                <c:pt idx="0">
                  <c:v>Argentina</c:v>
                </c:pt>
                <c:pt idx="1">
                  <c:v>Brasil</c:v>
                </c:pt>
                <c:pt idx="2">
                  <c:v>Chile</c:v>
                </c:pt>
                <c:pt idx="3">
                  <c:v>China</c:v>
                </c:pt>
                <c:pt idx="4">
                  <c:v>Francia</c:v>
                </c:pt>
                <c:pt idx="5">
                  <c:v>India</c:v>
                </c:pt>
                <c:pt idx="6">
                  <c:v>Italia</c:v>
                </c:pt>
                <c:pt idx="7">
                  <c:v>Japón</c:v>
                </c:pt>
                <c:pt idx="8">
                  <c:v>Corea</c:v>
                </c:pt>
                <c:pt idx="9">
                  <c:v>España</c:v>
                </c:pt>
                <c:pt idx="10">
                  <c:v>EE.UU.</c:v>
                </c:pt>
              </c:strCache>
            </c:strRef>
          </c:cat>
          <c:val>
            <c:numRef>
              <c:f>Hoja6!$E$3:$E$13</c:f>
              <c:numCache>
                <c:formatCode>#,#00</c:formatCode>
                <c:ptCount val="11"/>
                <c:pt idx="0">
                  <c:v>1.23473</c:v>
                </c:pt>
                <c:pt idx="1">
                  <c:v>6.18465</c:v>
                </c:pt>
                <c:pt idx="2">
                  <c:v>6.18465</c:v>
                </c:pt>
                <c:pt idx="3">
                  <c:v>34.68589</c:v>
                </c:pt>
                <c:pt idx="4">
                  <c:v>36.01786</c:v>
                </c:pt>
                <c:pt idx="5">
                  <c:v>38.3572</c:v>
                </c:pt>
                <c:pt idx="6">
                  <c:v>39.78597</c:v>
                </c:pt>
                <c:pt idx="7">
                  <c:v>48.39667</c:v>
                </c:pt>
                <c:pt idx="8">
                  <c:v>55.26505</c:v>
                </c:pt>
                <c:pt idx="9">
                  <c:v>57.57087</c:v>
                </c:pt>
                <c:pt idx="10">
                  <c:v>71.6697</c:v>
                </c:pt>
              </c:numCache>
            </c:numRef>
          </c:val>
          <c:smooth val="0"/>
          <c:extLst xmlns:c16r2="http://schemas.microsoft.com/office/drawing/2015/06/chart">
            <c:ext xmlns:c16="http://schemas.microsoft.com/office/drawing/2014/chart" uri="{C3380CC4-5D6E-409C-BE32-E72D297353CC}">
              <c16:uniqueId val="{00000004-BC80-4529-B10B-0737234D508C}"/>
            </c:ext>
          </c:extLst>
        </c:ser>
        <c:ser>
          <c:idx val="4"/>
          <c:order val="4"/>
          <c:tx>
            <c:strRef>
              <c:f>Hoja6!$F$2</c:f>
              <c:strCache>
                <c:ptCount val="1"/>
                <c:pt idx="0">
                  <c:v>Perú</c:v>
                </c:pt>
              </c:strCache>
            </c:strRef>
          </c:tx>
          <c:spPr>
            <a:ln w="22225" cap="rnd">
              <a:solidFill>
                <a:schemeClr val="accent5"/>
              </a:solidFill>
              <a:prstDash val="sysDash"/>
              <a:round/>
            </a:ln>
            <a:effectLst/>
          </c:spPr>
          <c:marker>
            <c:symbol val="circle"/>
            <c:size val="5"/>
            <c:spPr>
              <a:solidFill>
                <a:schemeClr val="accent5"/>
              </a:solidFill>
              <a:ln w="9525">
                <a:solidFill>
                  <a:schemeClr val="accent5"/>
                </a:solidFill>
              </a:ln>
              <a:effectLst/>
            </c:spPr>
          </c:marker>
          <c:cat>
            <c:strRef>
              <c:f>Hoja6!$A$3:$A$13</c:f>
              <c:strCache>
                <c:ptCount val="11"/>
                <c:pt idx="0">
                  <c:v>Argentina</c:v>
                </c:pt>
                <c:pt idx="1">
                  <c:v>Brasil</c:v>
                </c:pt>
                <c:pt idx="2">
                  <c:v>Chile</c:v>
                </c:pt>
                <c:pt idx="3">
                  <c:v>China</c:v>
                </c:pt>
                <c:pt idx="4">
                  <c:v>Francia</c:v>
                </c:pt>
                <c:pt idx="5">
                  <c:v>India</c:v>
                </c:pt>
                <c:pt idx="6">
                  <c:v>Italia</c:v>
                </c:pt>
                <c:pt idx="7">
                  <c:v>Japón</c:v>
                </c:pt>
                <c:pt idx="8">
                  <c:v>Corea</c:v>
                </c:pt>
                <c:pt idx="9">
                  <c:v>España</c:v>
                </c:pt>
                <c:pt idx="10">
                  <c:v>EE.UU.</c:v>
                </c:pt>
              </c:strCache>
            </c:strRef>
          </c:cat>
          <c:val>
            <c:numRef>
              <c:f>Hoja6!$F$3:$F$13</c:f>
              <c:numCache>
                <c:formatCode>#,#00</c:formatCode>
                <c:ptCount val="11"/>
                <c:pt idx="0">
                  <c:v>0.35384</c:v>
                </c:pt>
                <c:pt idx="1">
                  <c:v>3.694809999999998</c:v>
                </c:pt>
                <c:pt idx="2">
                  <c:v>6.4904</c:v>
                </c:pt>
                <c:pt idx="3">
                  <c:v>30.03077</c:v>
                </c:pt>
                <c:pt idx="4">
                  <c:v>30.72612</c:v>
                </c:pt>
                <c:pt idx="5">
                  <c:v>33.30636000000001</c:v>
                </c:pt>
                <c:pt idx="6">
                  <c:v>34.60005</c:v>
                </c:pt>
                <c:pt idx="7">
                  <c:v>38.10334</c:v>
                </c:pt>
                <c:pt idx="8">
                  <c:v>41.95408</c:v>
                </c:pt>
                <c:pt idx="9">
                  <c:v>45.33193</c:v>
                </c:pt>
                <c:pt idx="10">
                  <c:v>62.63340000000001</c:v>
                </c:pt>
              </c:numCache>
            </c:numRef>
          </c:val>
          <c:smooth val="0"/>
          <c:extLst xmlns:c16r2="http://schemas.microsoft.com/office/drawing/2015/06/chart">
            <c:ext xmlns:c16="http://schemas.microsoft.com/office/drawing/2014/chart" uri="{C3380CC4-5D6E-409C-BE32-E72D297353CC}">
              <c16:uniqueId val="{00000005-BC80-4529-B10B-0737234D508C}"/>
            </c:ext>
          </c:extLst>
        </c:ser>
        <c:dLbls>
          <c:showLegendKey val="0"/>
          <c:showVal val="0"/>
          <c:showCatName val="0"/>
          <c:showSerName val="0"/>
          <c:showPercent val="0"/>
          <c:showBubbleSize val="0"/>
        </c:dLbls>
        <c:marker val="1"/>
        <c:smooth val="0"/>
        <c:axId val="1872521776"/>
        <c:axId val="1872524256"/>
      </c:lineChart>
      <c:catAx>
        <c:axId val="1872521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ES_tradnl"/>
          </a:p>
        </c:txPr>
        <c:crossAx val="1872524256"/>
        <c:crosses val="autoZero"/>
        <c:auto val="1"/>
        <c:lblAlgn val="ctr"/>
        <c:lblOffset val="100"/>
        <c:noMultiLvlLbl val="0"/>
      </c:catAx>
      <c:valAx>
        <c:axId val="18725242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s-CL" sz="1100"/>
                  <a:t>Porcentaje acumulado</a:t>
                </a:r>
              </a:p>
            </c:rich>
          </c:tx>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ES_tradnl"/>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crossAx val="187252177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s-ES_tradnl"/>
        </a:p>
      </c:txPr>
    </c:legend>
    <c:plotVisOnly val="1"/>
    <c:dispBlanksAs val="gap"/>
    <c:showDLblsOverMax val="0"/>
  </c:chart>
  <c:spPr>
    <a:noFill/>
    <a:ln>
      <a:noFill/>
    </a:ln>
    <a:effectLst/>
  </c:spPr>
  <c:txPr>
    <a:bodyPr/>
    <a:lstStyle/>
    <a:p>
      <a:pPr>
        <a:defRPr/>
      </a:pPr>
      <a:endParaRPr lang="es-ES_tradnl"/>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areaChart>
        <c:grouping val="standard"/>
        <c:varyColors val="0"/>
        <c:ser>
          <c:idx val="1"/>
          <c:order val="1"/>
          <c:tx>
            <c:strRef>
              <c:f>Hoja1!$B$3</c:f>
              <c:strCache>
                <c:ptCount val="1"/>
                <c:pt idx="0">
                  <c:v>Exportación Servicios</c:v>
                </c:pt>
              </c:strCache>
            </c:strRef>
          </c:tx>
          <c:spPr>
            <a:solidFill>
              <a:srgbClr val="92D050"/>
            </a:solidFill>
            <a:ln>
              <a:solidFill>
                <a:schemeClr val="bg2">
                  <a:lumMod val="50000"/>
                </a:schemeClr>
              </a:solidFill>
            </a:ln>
            <a:effectLst/>
          </c:spPr>
          <c:cat>
            <c:numRef>
              <c:f>Hoja1!$C$1:$AC$1</c:f>
              <c:numCache>
                <c:formatCode>0</c:formatCode>
                <c:ptCount val="27"/>
                <c:pt idx="0">
                  <c:v>1990.0</c:v>
                </c:pt>
                <c:pt idx="1">
                  <c:v>1991.0</c:v>
                </c:pt>
                <c:pt idx="2">
                  <c:v>1992.0</c:v>
                </c:pt>
                <c:pt idx="3">
                  <c:v>1993.0</c:v>
                </c:pt>
                <c:pt idx="4">
                  <c:v>1994.0</c:v>
                </c:pt>
                <c:pt idx="5">
                  <c:v>1995.0</c:v>
                </c:pt>
                <c:pt idx="6">
                  <c:v>1996.0</c:v>
                </c:pt>
                <c:pt idx="7">
                  <c:v>1997.0</c:v>
                </c:pt>
                <c:pt idx="8">
                  <c:v>1998.0</c:v>
                </c:pt>
                <c:pt idx="9">
                  <c:v>1999.0</c:v>
                </c:pt>
                <c:pt idx="10">
                  <c:v>2000.0</c:v>
                </c:pt>
                <c:pt idx="11">
                  <c:v>2001.0</c:v>
                </c:pt>
                <c:pt idx="12">
                  <c:v>2002.0</c:v>
                </c:pt>
                <c:pt idx="13" formatCode="yyyy">
                  <c:v>37622.0</c:v>
                </c:pt>
                <c:pt idx="14" formatCode="yyyy">
                  <c:v>37987.0</c:v>
                </c:pt>
                <c:pt idx="15" formatCode="yyyy">
                  <c:v>38353.0</c:v>
                </c:pt>
                <c:pt idx="16" formatCode="yyyy">
                  <c:v>38718.0</c:v>
                </c:pt>
                <c:pt idx="17" formatCode="yyyy">
                  <c:v>39083.0</c:v>
                </c:pt>
                <c:pt idx="18" formatCode="yyyy">
                  <c:v>39448.0</c:v>
                </c:pt>
                <c:pt idx="19" formatCode="yyyy">
                  <c:v>39814.0</c:v>
                </c:pt>
                <c:pt idx="20" formatCode="yyyy">
                  <c:v>40179.0</c:v>
                </c:pt>
                <c:pt idx="21" formatCode="yyyy">
                  <c:v>40544.0</c:v>
                </c:pt>
                <c:pt idx="22" formatCode="yyyy">
                  <c:v>40909.0</c:v>
                </c:pt>
                <c:pt idx="23" formatCode="yyyy">
                  <c:v>41275.0</c:v>
                </c:pt>
                <c:pt idx="24" formatCode="yyyy">
                  <c:v>41640.0</c:v>
                </c:pt>
                <c:pt idx="25" formatCode="yyyy">
                  <c:v>42005.0</c:v>
                </c:pt>
                <c:pt idx="26" formatCode="yyyy">
                  <c:v>42370.0</c:v>
                </c:pt>
              </c:numCache>
            </c:numRef>
          </c:cat>
          <c:val>
            <c:numRef>
              <c:f>Hoja1!$C$3:$AC$3</c:f>
              <c:numCache>
                <c:formatCode>General</c:formatCode>
                <c:ptCount val="27"/>
                <c:pt idx="13" formatCode="_(* #,##0_);_(* \(#,##0\);_(* &quot;-&quot;_);_(@_)">
                  <c:v>26728.13024301111</c:v>
                </c:pt>
                <c:pt idx="14" formatCode="_(* #,##0_);_(* \(#,##0\);_(* &quot;-&quot;_);_(@_)">
                  <c:v>39052.60817642166</c:v>
                </c:pt>
                <c:pt idx="15" formatCode="_(* #,##0_);_(* \(#,##0\);_(* &quot;-&quot;_);_(@_)">
                  <c:v>48965.74207249723</c:v>
                </c:pt>
                <c:pt idx="16" formatCode="_(* #,##0_);_(* \(#,##0\);_(* &quot;-&quot;_);_(@_)">
                  <c:v>67117.04278829844</c:v>
                </c:pt>
                <c:pt idx="17" formatCode="_(* #,##0_);_(* \(#,##0\);_(* &quot;-&quot;_);_(@_)">
                  <c:v>77583.639412993</c:v>
                </c:pt>
                <c:pt idx="18" formatCode="_(* #,##0_);_(* \(#,##0\);_(* &quot;-&quot;_);_(@_)">
                  <c:v>75124.0296166047</c:v>
                </c:pt>
                <c:pt idx="19" formatCode="_(* #,##0_);_(* \(#,##0\);_(* &quot;-&quot;_);_(@_)">
                  <c:v>63904.28243423565</c:v>
                </c:pt>
                <c:pt idx="20" formatCode="_(* #,##0_);_(* \(#,##0\);_(* &quot;-&quot;_);_(@_)">
                  <c:v>81955.505335345</c:v>
                </c:pt>
                <c:pt idx="21" formatCode="_(* #,##0_);_(* \(#,##0\);_(* &quot;-&quot;_);_(@_)">
                  <c:v>94349.665630582</c:v>
                </c:pt>
                <c:pt idx="22" formatCode="_(* #,##0_);_(* \(#,##0\);_(* &quot;-&quot;_);_(@_)">
                  <c:v>90332.3596826781</c:v>
                </c:pt>
                <c:pt idx="23" formatCode="_(* #,##0_);_(* \(#,##0\);_(* &quot;-&quot;_);_(@_)">
                  <c:v>88886.6852227328</c:v>
                </c:pt>
                <c:pt idx="24" formatCode="_(* #,##0_);_(* \(#,##0\);_(* &quot;-&quot;_);_(@_)">
                  <c:v>85779.24587469242</c:v>
                </c:pt>
                <c:pt idx="25" formatCode="_(* #,##0_);_(* \(#,##0\);_(* &quot;-&quot;_);_(@_)">
                  <c:v>71819.58392100117</c:v>
                </c:pt>
                <c:pt idx="26" formatCode="_(* #,##0_);_(* \(#,##0\);_(* &quot;-&quot;_);_(@_)">
                  <c:v>70097.61654677853</c:v>
                </c:pt>
              </c:numCache>
            </c:numRef>
          </c:val>
          <c:extLst xmlns:c16r2="http://schemas.microsoft.com/office/drawing/2015/06/chart">
            <c:ext xmlns:c16="http://schemas.microsoft.com/office/drawing/2014/chart" uri="{C3380CC4-5D6E-409C-BE32-E72D297353CC}">
              <c16:uniqueId val="{00000000-F740-46CC-A2B4-CC0349159EF3}"/>
            </c:ext>
          </c:extLst>
        </c:ser>
        <c:ser>
          <c:idx val="2"/>
          <c:order val="2"/>
          <c:tx>
            <c:strRef>
              <c:f>Hoja1!$B$4</c:f>
              <c:strCache>
                <c:ptCount val="1"/>
                <c:pt idx="0">
                  <c:v>Resto Exportación Bienes</c:v>
                </c:pt>
              </c:strCache>
            </c:strRef>
          </c:tx>
          <c:spPr>
            <a:pattFill prst="ltDnDiag">
              <a:fgClr>
                <a:srgbClr val="92D050"/>
              </a:fgClr>
              <a:bgClr>
                <a:schemeClr val="bg1"/>
              </a:bgClr>
            </a:pattFill>
            <a:ln>
              <a:solidFill>
                <a:schemeClr val="bg2">
                  <a:lumMod val="50000"/>
                </a:schemeClr>
              </a:solidFill>
            </a:ln>
            <a:effectLst/>
          </c:spPr>
          <c:cat>
            <c:numRef>
              <c:f>Hoja1!$C$1:$AC$1</c:f>
              <c:numCache>
                <c:formatCode>0</c:formatCode>
                <c:ptCount val="27"/>
                <c:pt idx="0">
                  <c:v>1990.0</c:v>
                </c:pt>
                <c:pt idx="1">
                  <c:v>1991.0</c:v>
                </c:pt>
                <c:pt idx="2">
                  <c:v>1992.0</c:v>
                </c:pt>
                <c:pt idx="3">
                  <c:v>1993.0</c:v>
                </c:pt>
                <c:pt idx="4">
                  <c:v>1994.0</c:v>
                </c:pt>
                <c:pt idx="5">
                  <c:v>1995.0</c:v>
                </c:pt>
                <c:pt idx="6">
                  <c:v>1996.0</c:v>
                </c:pt>
                <c:pt idx="7">
                  <c:v>1997.0</c:v>
                </c:pt>
                <c:pt idx="8">
                  <c:v>1998.0</c:v>
                </c:pt>
                <c:pt idx="9">
                  <c:v>1999.0</c:v>
                </c:pt>
                <c:pt idx="10">
                  <c:v>2000.0</c:v>
                </c:pt>
                <c:pt idx="11">
                  <c:v>2001.0</c:v>
                </c:pt>
                <c:pt idx="12">
                  <c:v>2002.0</c:v>
                </c:pt>
                <c:pt idx="13" formatCode="yyyy">
                  <c:v>37622.0</c:v>
                </c:pt>
                <c:pt idx="14" formatCode="yyyy">
                  <c:v>37987.0</c:v>
                </c:pt>
                <c:pt idx="15" formatCode="yyyy">
                  <c:v>38353.0</c:v>
                </c:pt>
                <c:pt idx="16" formatCode="yyyy">
                  <c:v>38718.0</c:v>
                </c:pt>
                <c:pt idx="17" formatCode="yyyy">
                  <c:v>39083.0</c:v>
                </c:pt>
                <c:pt idx="18" formatCode="yyyy">
                  <c:v>39448.0</c:v>
                </c:pt>
                <c:pt idx="19" formatCode="yyyy">
                  <c:v>39814.0</c:v>
                </c:pt>
                <c:pt idx="20" formatCode="yyyy">
                  <c:v>40179.0</c:v>
                </c:pt>
                <c:pt idx="21" formatCode="yyyy">
                  <c:v>40544.0</c:v>
                </c:pt>
                <c:pt idx="22" formatCode="yyyy">
                  <c:v>40909.0</c:v>
                </c:pt>
                <c:pt idx="23" formatCode="yyyy">
                  <c:v>41275.0</c:v>
                </c:pt>
                <c:pt idx="24" formatCode="yyyy">
                  <c:v>41640.0</c:v>
                </c:pt>
                <c:pt idx="25" formatCode="yyyy">
                  <c:v>42005.0</c:v>
                </c:pt>
                <c:pt idx="26" formatCode="yyyy">
                  <c:v>42370.0</c:v>
                </c:pt>
              </c:numCache>
            </c:numRef>
          </c:cat>
          <c:val>
            <c:numRef>
              <c:f>Hoja1!$C$4:$AC$4</c:f>
              <c:numCache>
                <c:formatCode>_(* #,##0_);_(* \(#,##0\);_(* "-"_);_(@_)</c:formatCode>
                <c:ptCount val="27"/>
                <c:pt idx="0">
                  <c:v>8372.7</c:v>
                </c:pt>
                <c:pt idx="1">
                  <c:v>8941.5</c:v>
                </c:pt>
                <c:pt idx="2">
                  <c:v>10007.4</c:v>
                </c:pt>
                <c:pt idx="3">
                  <c:v>9198.7</c:v>
                </c:pt>
                <c:pt idx="4">
                  <c:v>11604.1</c:v>
                </c:pt>
                <c:pt idx="5">
                  <c:v>16024.2</c:v>
                </c:pt>
                <c:pt idx="6">
                  <c:v>16052.3</c:v>
                </c:pt>
                <c:pt idx="7">
                  <c:v>17325.5</c:v>
                </c:pt>
                <c:pt idx="8">
                  <c:v>15912.9</c:v>
                </c:pt>
                <c:pt idx="9">
                  <c:v>16734.59999999999</c:v>
                </c:pt>
                <c:pt idx="10">
                  <c:v>18679.2</c:v>
                </c:pt>
                <c:pt idx="11">
                  <c:v>17839.7</c:v>
                </c:pt>
                <c:pt idx="12">
                  <c:v>17792.5</c:v>
                </c:pt>
                <c:pt idx="13">
                  <c:v>21650.9068978466</c:v>
                </c:pt>
                <c:pt idx="14">
                  <c:v>33025.40700393</c:v>
                </c:pt>
                <c:pt idx="15">
                  <c:v>41973.99248489999</c:v>
                </c:pt>
                <c:pt idx="16">
                  <c:v>59380.159233432</c:v>
                </c:pt>
                <c:pt idx="17">
                  <c:v>68561.36448372954</c:v>
                </c:pt>
                <c:pt idx="18">
                  <c:v>64510.14278513278</c:v>
                </c:pt>
                <c:pt idx="19">
                  <c:v>55462.67148129667</c:v>
                </c:pt>
                <c:pt idx="20">
                  <c:v>71108.52887577865</c:v>
                </c:pt>
                <c:pt idx="21">
                  <c:v>81437.84385457625</c:v>
                </c:pt>
                <c:pt idx="22">
                  <c:v>78062.9902168251</c:v>
                </c:pt>
                <c:pt idx="23">
                  <c:v>76769.93714834657</c:v>
                </c:pt>
                <c:pt idx="24">
                  <c:v>75121.7617569003</c:v>
                </c:pt>
                <c:pt idx="25">
                  <c:v>62183.14705683428</c:v>
                </c:pt>
                <c:pt idx="26">
                  <c:v>60597.33741925501</c:v>
                </c:pt>
              </c:numCache>
            </c:numRef>
          </c:val>
          <c:extLst xmlns:c16r2="http://schemas.microsoft.com/office/drawing/2015/06/chart">
            <c:ext xmlns:c16="http://schemas.microsoft.com/office/drawing/2014/chart" uri="{C3380CC4-5D6E-409C-BE32-E72D297353CC}">
              <c16:uniqueId val="{00000001-F740-46CC-A2B4-CC0349159EF3}"/>
            </c:ext>
          </c:extLst>
        </c:ser>
        <c:ser>
          <c:idx val="3"/>
          <c:order val="3"/>
          <c:tx>
            <c:strRef>
              <c:f>Hoja1!$B$5</c:f>
              <c:strCache>
                <c:ptCount val="1"/>
                <c:pt idx="0">
                  <c:v>Resto  Minería</c:v>
                </c:pt>
              </c:strCache>
            </c:strRef>
          </c:tx>
          <c:spPr>
            <a:solidFill>
              <a:schemeClr val="bg2">
                <a:lumMod val="25000"/>
              </a:schemeClr>
            </a:solidFill>
            <a:ln>
              <a:noFill/>
            </a:ln>
            <a:effectLst/>
          </c:spPr>
          <c:cat>
            <c:numRef>
              <c:f>Hoja1!$C$1:$AC$1</c:f>
              <c:numCache>
                <c:formatCode>0</c:formatCode>
                <c:ptCount val="27"/>
                <c:pt idx="0">
                  <c:v>1990.0</c:v>
                </c:pt>
                <c:pt idx="1">
                  <c:v>1991.0</c:v>
                </c:pt>
                <c:pt idx="2">
                  <c:v>1992.0</c:v>
                </c:pt>
                <c:pt idx="3">
                  <c:v>1993.0</c:v>
                </c:pt>
                <c:pt idx="4">
                  <c:v>1994.0</c:v>
                </c:pt>
                <c:pt idx="5">
                  <c:v>1995.0</c:v>
                </c:pt>
                <c:pt idx="6">
                  <c:v>1996.0</c:v>
                </c:pt>
                <c:pt idx="7">
                  <c:v>1997.0</c:v>
                </c:pt>
                <c:pt idx="8">
                  <c:v>1998.0</c:v>
                </c:pt>
                <c:pt idx="9">
                  <c:v>1999.0</c:v>
                </c:pt>
                <c:pt idx="10">
                  <c:v>2000.0</c:v>
                </c:pt>
                <c:pt idx="11">
                  <c:v>2001.0</c:v>
                </c:pt>
                <c:pt idx="12">
                  <c:v>2002.0</c:v>
                </c:pt>
                <c:pt idx="13" formatCode="yyyy">
                  <c:v>37622.0</c:v>
                </c:pt>
                <c:pt idx="14" formatCode="yyyy">
                  <c:v>37987.0</c:v>
                </c:pt>
                <c:pt idx="15" formatCode="yyyy">
                  <c:v>38353.0</c:v>
                </c:pt>
                <c:pt idx="16" formatCode="yyyy">
                  <c:v>38718.0</c:v>
                </c:pt>
                <c:pt idx="17" formatCode="yyyy">
                  <c:v>39083.0</c:v>
                </c:pt>
                <c:pt idx="18" formatCode="yyyy">
                  <c:v>39448.0</c:v>
                </c:pt>
                <c:pt idx="19" formatCode="yyyy">
                  <c:v>39814.0</c:v>
                </c:pt>
                <c:pt idx="20" formatCode="yyyy">
                  <c:v>40179.0</c:v>
                </c:pt>
                <c:pt idx="21" formatCode="yyyy">
                  <c:v>40544.0</c:v>
                </c:pt>
                <c:pt idx="22" formatCode="yyyy">
                  <c:v>40909.0</c:v>
                </c:pt>
                <c:pt idx="23" formatCode="yyyy">
                  <c:v>41275.0</c:v>
                </c:pt>
                <c:pt idx="24" formatCode="yyyy">
                  <c:v>41640.0</c:v>
                </c:pt>
                <c:pt idx="25" formatCode="yyyy">
                  <c:v>42005.0</c:v>
                </c:pt>
                <c:pt idx="26" formatCode="yyyy">
                  <c:v>42370.0</c:v>
                </c:pt>
              </c:numCache>
            </c:numRef>
          </c:cat>
          <c:val>
            <c:numRef>
              <c:f>Hoja1!$C$5:$AC$5</c:f>
              <c:numCache>
                <c:formatCode>_(* #,##0_);_(* \(#,##0\);_(* "-"_);_(@_)</c:formatCode>
                <c:ptCount val="27"/>
                <c:pt idx="0">
                  <c:v>4639.5</c:v>
                </c:pt>
                <c:pt idx="1">
                  <c:v>4412.0</c:v>
                </c:pt>
                <c:pt idx="2">
                  <c:v>4723.5</c:v>
                </c:pt>
                <c:pt idx="3">
                  <c:v>3976.0</c:v>
                </c:pt>
                <c:pt idx="4">
                  <c:v>5191.5</c:v>
                </c:pt>
                <c:pt idx="5">
                  <c:v>7850.1</c:v>
                </c:pt>
                <c:pt idx="6">
                  <c:v>6843.3</c:v>
                </c:pt>
                <c:pt idx="7">
                  <c:v>7486.0</c:v>
                </c:pt>
                <c:pt idx="8">
                  <c:v>6051.9</c:v>
                </c:pt>
                <c:pt idx="9">
                  <c:v>6777.8</c:v>
                </c:pt>
                <c:pt idx="10">
                  <c:v>8020.7</c:v>
                </c:pt>
                <c:pt idx="11">
                  <c:v>7256.4</c:v>
                </c:pt>
                <c:pt idx="12">
                  <c:v>7120.2</c:v>
                </c:pt>
                <c:pt idx="13">
                  <c:v>8789.30303588285</c:v>
                </c:pt>
                <c:pt idx="14">
                  <c:v>16720.5801864441</c:v>
                </c:pt>
                <c:pt idx="15">
                  <c:v>21997.9571393235</c:v>
                </c:pt>
                <c:pt idx="16">
                  <c:v>36456.2055885224</c:v>
                </c:pt>
                <c:pt idx="17">
                  <c:v>42445.06535328928</c:v>
                </c:pt>
                <c:pt idx="18">
                  <c:v>34292.5366166511</c:v>
                </c:pt>
                <c:pt idx="19">
                  <c:v>31877.13777617697</c:v>
                </c:pt>
                <c:pt idx="20">
                  <c:v>44551.8517881839</c:v>
                </c:pt>
                <c:pt idx="21">
                  <c:v>49083.4888861331</c:v>
                </c:pt>
                <c:pt idx="22">
                  <c:v>46260.3888720248</c:v>
                </c:pt>
                <c:pt idx="23">
                  <c:v>43700.26847077365</c:v>
                </c:pt>
                <c:pt idx="24">
                  <c:v>40437.4825673224</c:v>
                </c:pt>
                <c:pt idx="25">
                  <c:v>32470.4232520062</c:v>
                </c:pt>
                <c:pt idx="26">
                  <c:v>30871.1411901938</c:v>
                </c:pt>
              </c:numCache>
            </c:numRef>
          </c:val>
          <c:extLst xmlns:c16r2="http://schemas.microsoft.com/office/drawing/2015/06/chart">
            <c:ext xmlns:c16="http://schemas.microsoft.com/office/drawing/2014/chart" uri="{C3380CC4-5D6E-409C-BE32-E72D297353CC}">
              <c16:uniqueId val="{00000002-F740-46CC-A2B4-CC0349159EF3}"/>
            </c:ext>
          </c:extLst>
        </c:ser>
        <c:ser>
          <c:idx val="4"/>
          <c:order val="4"/>
          <c:tx>
            <c:strRef>
              <c:f>Hoja1!$B$6</c:f>
              <c:strCache>
                <c:ptCount val="1"/>
                <c:pt idx="0">
                  <c:v>Exportación Cobre</c:v>
                </c:pt>
              </c:strCache>
            </c:strRef>
          </c:tx>
          <c:spPr>
            <a:pattFill prst="pct25">
              <a:fgClr>
                <a:schemeClr val="bg2">
                  <a:lumMod val="50000"/>
                </a:schemeClr>
              </a:fgClr>
              <a:bgClr>
                <a:schemeClr val="bg1"/>
              </a:bgClr>
            </a:pattFill>
            <a:ln>
              <a:solidFill>
                <a:schemeClr val="bg2">
                  <a:lumMod val="50000"/>
                </a:schemeClr>
              </a:solidFill>
            </a:ln>
            <a:effectLst/>
          </c:spPr>
          <c:cat>
            <c:numRef>
              <c:f>Hoja1!$C$1:$AC$1</c:f>
              <c:numCache>
                <c:formatCode>0</c:formatCode>
                <c:ptCount val="27"/>
                <c:pt idx="0">
                  <c:v>1990.0</c:v>
                </c:pt>
                <c:pt idx="1">
                  <c:v>1991.0</c:v>
                </c:pt>
                <c:pt idx="2">
                  <c:v>1992.0</c:v>
                </c:pt>
                <c:pt idx="3">
                  <c:v>1993.0</c:v>
                </c:pt>
                <c:pt idx="4">
                  <c:v>1994.0</c:v>
                </c:pt>
                <c:pt idx="5">
                  <c:v>1995.0</c:v>
                </c:pt>
                <c:pt idx="6">
                  <c:v>1996.0</c:v>
                </c:pt>
                <c:pt idx="7">
                  <c:v>1997.0</c:v>
                </c:pt>
                <c:pt idx="8">
                  <c:v>1998.0</c:v>
                </c:pt>
                <c:pt idx="9">
                  <c:v>1999.0</c:v>
                </c:pt>
                <c:pt idx="10">
                  <c:v>2000.0</c:v>
                </c:pt>
                <c:pt idx="11">
                  <c:v>2001.0</c:v>
                </c:pt>
                <c:pt idx="12">
                  <c:v>2002.0</c:v>
                </c:pt>
                <c:pt idx="13" formatCode="yyyy">
                  <c:v>37622.0</c:v>
                </c:pt>
                <c:pt idx="14" formatCode="yyyy">
                  <c:v>37987.0</c:v>
                </c:pt>
                <c:pt idx="15" formatCode="yyyy">
                  <c:v>38353.0</c:v>
                </c:pt>
                <c:pt idx="16" formatCode="yyyy">
                  <c:v>38718.0</c:v>
                </c:pt>
                <c:pt idx="17" formatCode="yyyy">
                  <c:v>39083.0</c:v>
                </c:pt>
                <c:pt idx="18" formatCode="yyyy">
                  <c:v>39448.0</c:v>
                </c:pt>
                <c:pt idx="19" formatCode="yyyy">
                  <c:v>39814.0</c:v>
                </c:pt>
                <c:pt idx="20" formatCode="yyyy">
                  <c:v>40179.0</c:v>
                </c:pt>
                <c:pt idx="21" formatCode="yyyy">
                  <c:v>40544.0</c:v>
                </c:pt>
                <c:pt idx="22" formatCode="yyyy">
                  <c:v>40909.0</c:v>
                </c:pt>
                <c:pt idx="23" formatCode="yyyy">
                  <c:v>41275.0</c:v>
                </c:pt>
                <c:pt idx="24" formatCode="yyyy">
                  <c:v>41640.0</c:v>
                </c:pt>
                <c:pt idx="25" formatCode="yyyy">
                  <c:v>42005.0</c:v>
                </c:pt>
                <c:pt idx="26" formatCode="yyyy">
                  <c:v>42370.0</c:v>
                </c:pt>
              </c:numCache>
            </c:numRef>
          </c:cat>
          <c:val>
            <c:numRef>
              <c:f>Hoja1!$C$6:$AC$6</c:f>
              <c:numCache>
                <c:formatCode>_(* #,##0_);_(* \(#,##0\);_(* "-"_);_(@_)</c:formatCode>
                <c:ptCount val="27"/>
                <c:pt idx="0">
                  <c:v>3810.2</c:v>
                </c:pt>
                <c:pt idx="1">
                  <c:v>3617.3</c:v>
                </c:pt>
                <c:pt idx="2">
                  <c:v>3886.0</c:v>
                </c:pt>
                <c:pt idx="3">
                  <c:v>3247.8</c:v>
                </c:pt>
                <c:pt idx="4">
                  <c:v>4242.0</c:v>
                </c:pt>
                <c:pt idx="5">
                  <c:v>6487.1</c:v>
                </c:pt>
                <c:pt idx="6">
                  <c:v>6028.6</c:v>
                </c:pt>
                <c:pt idx="7">
                  <c:v>6646.6</c:v>
                </c:pt>
                <c:pt idx="8">
                  <c:v>5197.400000000001</c:v>
                </c:pt>
                <c:pt idx="9">
                  <c:v>6026.4</c:v>
                </c:pt>
                <c:pt idx="10">
                  <c:v>7284.7</c:v>
                </c:pt>
                <c:pt idx="11">
                  <c:v>6536.7</c:v>
                </c:pt>
                <c:pt idx="12">
                  <c:v>6323.2</c:v>
                </c:pt>
                <c:pt idx="13">
                  <c:v>8011.158615490001</c:v>
                </c:pt>
                <c:pt idx="14">
                  <c:v>15416.52606966</c:v>
                </c:pt>
                <c:pt idx="15">
                  <c:v>19949.30784586</c:v>
                </c:pt>
                <c:pt idx="16">
                  <c:v>34086.7169633892</c:v>
                </c:pt>
                <c:pt idx="17">
                  <c:v>39203.53776677597</c:v>
                </c:pt>
                <c:pt idx="18">
                  <c:v>31754.65965380269</c:v>
                </c:pt>
                <c:pt idx="19">
                  <c:v>29695.1927658009</c:v>
                </c:pt>
                <c:pt idx="20">
                  <c:v>41360.8725615024</c:v>
                </c:pt>
                <c:pt idx="21">
                  <c:v>44669.9708323958</c:v>
                </c:pt>
                <c:pt idx="22">
                  <c:v>41954.63445760019</c:v>
                </c:pt>
                <c:pt idx="23">
                  <c:v>39946.2919333762</c:v>
                </c:pt>
                <c:pt idx="24">
                  <c:v>37317.43763729</c:v>
                </c:pt>
                <c:pt idx="25">
                  <c:v>30097.3347377885</c:v>
                </c:pt>
                <c:pt idx="26">
                  <c:v>28091.016474</c:v>
                </c:pt>
              </c:numCache>
            </c:numRef>
          </c:val>
          <c:extLst xmlns:c16r2="http://schemas.microsoft.com/office/drawing/2015/06/chart">
            <c:ext xmlns:c16="http://schemas.microsoft.com/office/drawing/2014/chart" uri="{C3380CC4-5D6E-409C-BE32-E72D297353CC}">
              <c16:uniqueId val="{00000003-F740-46CC-A2B4-CC0349159EF3}"/>
            </c:ext>
          </c:extLst>
        </c:ser>
        <c:dLbls>
          <c:showLegendKey val="0"/>
          <c:showVal val="0"/>
          <c:showCatName val="0"/>
          <c:showSerName val="0"/>
          <c:showPercent val="0"/>
          <c:showBubbleSize val="0"/>
        </c:dLbls>
        <c:axId val="1801384256"/>
        <c:axId val="1871603808"/>
      </c:areaChart>
      <c:lineChart>
        <c:grouping val="stacked"/>
        <c:varyColors val="0"/>
        <c:ser>
          <c:idx val="0"/>
          <c:order val="0"/>
          <c:tx>
            <c:strRef>
              <c:f>Hoja1!$B$2</c:f>
              <c:strCache>
                <c:ptCount val="1"/>
                <c:pt idx="0">
                  <c:v>Precio cobre</c:v>
                </c:pt>
              </c:strCache>
            </c:strRef>
          </c:tx>
          <c:spPr>
            <a:ln w="22225" cap="rnd">
              <a:solidFill>
                <a:schemeClr val="accent1"/>
              </a:solidFill>
              <a:prstDash val="sysDash"/>
              <a:round/>
            </a:ln>
            <a:effectLst/>
          </c:spPr>
          <c:marker>
            <c:symbol val="circle"/>
            <c:size val="4"/>
            <c:spPr>
              <a:solidFill>
                <a:schemeClr val="accent1"/>
              </a:solidFill>
              <a:ln w="9525">
                <a:solidFill>
                  <a:schemeClr val="accent1"/>
                </a:solidFill>
              </a:ln>
              <a:effectLst/>
            </c:spPr>
          </c:marker>
          <c:cat>
            <c:numRef>
              <c:f>Hoja1!$C$1:$AC$1</c:f>
              <c:numCache>
                <c:formatCode>0</c:formatCode>
                <c:ptCount val="27"/>
                <c:pt idx="0">
                  <c:v>1990.0</c:v>
                </c:pt>
                <c:pt idx="1">
                  <c:v>1991.0</c:v>
                </c:pt>
                <c:pt idx="2">
                  <c:v>1992.0</c:v>
                </c:pt>
                <c:pt idx="3">
                  <c:v>1993.0</c:v>
                </c:pt>
                <c:pt idx="4">
                  <c:v>1994.0</c:v>
                </c:pt>
                <c:pt idx="5">
                  <c:v>1995.0</c:v>
                </c:pt>
                <c:pt idx="6">
                  <c:v>1996.0</c:v>
                </c:pt>
                <c:pt idx="7">
                  <c:v>1997.0</c:v>
                </c:pt>
                <c:pt idx="8">
                  <c:v>1998.0</c:v>
                </c:pt>
                <c:pt idx="9">
                  <c:v>1999.0</c:v>
                </c:pt>
                <c:pt idx="10">
                  <c:v>2000.0</c:v>
                </c:pt>
                <c:pt idx="11">
                  <c:v>2001.0</c:v>
                </c:pt>
                <c:pt idx="12">
                  <c:v>2002.0</c:v>
                </c:pt>
                <c:pt idx="13" formatCode="yyyy">
                  <c:v>37622.0</c:v>
                </c:pt>
                <c:pt idx="14" formatCode="yyyy">
                  <c:v>37987.0</c:v>
                </c:pt>
                <c:pt idx="15" formatCode="yyyy">
                  <c:v>38353.0</c:v>
                </c:pt>
                <c:pt idx="16" formatCode="yyyy">
                  <c:v>38718.0</c:v>
                </c:pt>
                <c:pt idx="17" formatCode="yyyy">
                  <c:v>39083.0</c:v>
                </c:pt>
                <c:pt idx="18" formatCode="yyyy">
                  <c:v>39448.0</c:v>
                </c:pt>
                <c:pt idx="19" formatCode="yyyy">
                  <c:v>39814.0</c:v>
                </c:pt>
                <c:pt idx="20" formatCode="yyyy">
                  <c:v>40179.0</c:v>
                </c:pt>
                <c:pt idx="21" formatCode="yyyy">
                  <c:v>40544.0</c:v>
                </c:pt>
                <c:pt idx="22" formatCode="yyyy">
                  <c:v>40909.0</c:v>
                </c:pt>
                <c:pt idx="23" formatCode="yyyy">
                  <c:v>41275.0</c:v>
                </c:pt>
                <c:pt idx="24" formatCode="yyyy">
                  <c:v>41640.0</c:v>
                </c:pt>
                <c:pt idx="25" formatCode="yyyy">
                  <c:v>42005.0</c:v>
                </c:pt>
                <c:pt idx="26" formatCode="yyyy">
                  <c:v>42370.0</c:v>
                </c:pt>
              </c:numCache>
            </c:numRef>
          </c:cat>
          <c:val>
            <c:numRef>
              <c:f>Hoja1!$C$2:$AC$2</c:f>
              <c:numCache>
                <c:formatCode>#.##00</c:formatCode>
                <c:ptCount val="27"/>
                <c:pt idx="0">
                  <c:v>1.205</c:v>
                </c:pt>
                <c:pt idx="1">
                  <c:v>1.06</c:v>
                </c:pt>
                <c:pt idx="2">
                  <c:v>1.03416666666667</c:v>
                </c:pt>
                <c:pt idx="3">
                  <c:v>0.865833333333333</c:v>
                </c:pt>
                <c:pt idx="4">
                  <c:v>1.0475</c:v>
                </c:pt>
                <c:pt idx="5">
                  <c:v>1.33333333333333</c:v>
                </c:pt>
                <c:pt idx="6">
                  <c:v>1.04166666666667</c:v>
                </c:pt>
                <c:pt idx="7">
                  <c:v>1.0325</c:v>
                </c:pt>
                <c:pt idx="8">
                  <c:v>0.75125</c:v>
                </c:pt>
                <c:pt idx="9">
                  <c:v>0.713333333333333</c:v>
                </c:pt>
                <c:pt idx="10">
                  <c:v>0.82258270585745</c:v>
                </c:pt>
                <c:pt idx="11">
                  <c:v>0.715906513653271</c:v>
                </c:pt>
                <c:pt idx="12">
                  <c:v>0.70737397562672</c:v>
                </c:pt>
                <c:pt idx="13">
                  <c:v>0.807015255979921</c:v>
                </c:pt>
                <c:pt idx="14">
                  <c:v>1.29995690828268</c:v>
                </c:pt>
                <c:pt idx="15">
                  <c:v>1.66873128912274</c:v>
                </c:pt>
                <c:pt idx="16">
                  <c:v>3.04914081163628</c:v>
                </c:pt>
                <c:pt idx="17">
                  <c:v>3.22894175814207</c:v>
                </c:pt>
                <c:pt idx="18">
                  <c:v>3.15516647010796</c:v>
                </c:pt>
                <c:pt idx="19">
                  <c:v>2.335905606459216</c:v>
                </c:pt>
                <c:pt idx="20">
                  <c:v>3.41775378753515</c:v>
                </c:pt>
                <c:pt idx="21">
                  <c:v>4.001174816293196</c:v>
                </c:pt>
                <c:pt idx="22">
                  <c:v>3.60607290816172</c:v>
                </c:pt>
                <c:pt idx="23">
                  <c:v>3.32312702228673</c:v>
                </c:pt>
                <c:pt idx="24">
                  <c:v>3.11153308234298</c:v>
                </c:pt>
                <c:pt idx="25">
                  <c:v>2.49554794520548</c:v>
                </c:pt>
                <c:pt idx="26">
                  <c:v>2.205944389004808</c:v>
                </c:pt>
              </c:numCache>
            </c:numRef>
          </c:val>
          <c:smooth val="0"/>
          <c:extLst xmlns:c16r2="http://schemas.microsoft.com/office/drawing/2015/06/chart">
            <c:ext xmlns:c16="http://schemas.microsoft.com/office/drawing/2014/chart" uri="{C3380CC4-5D6E-409C-BE32-E72D297353CC}">
              <c16:uniqueId val="{00000004-F740-46CC-A2B4-CC0349159EF3}"/>
            </c:ext>
          </c:extLst>
        </c:ser>
        <c:dLbls>
          <c:showLegendKey val="0"/>
          <c:showVal val="0"/>
          <c:showCatName val="0"/>
          <c:showSerName val="0"/>
          <c:showPercent val="0"/>
          <c:showBubbleSize val="0"/>
        </c:dLbls>
        <c:marker val="1"/>
        <c:smooth val="0"/>
        <c:axId val="1871662496"/>
        <c:axId val="1871613456"/>
      </c:lineChart>
      <c:catAx>
        <c:axId val="1801384256"/>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crossAx val="1871603808"/>
        <c:crosses val="autoZero"/>
        <c:auto val="1"/>
        <c:lblAlgn val="ctr"/>
        <c:lblOffset val="100"/>
        <c:noMultiLvlLbl val="0"/>
      </c:catAx>
      <c:valAx>
        <c:axId val="1871603808"/>
        <c:scaling>
          <c:orientation val="minMax"/>
          <c:max val="100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a:t>Millones de dólares</a:t>
                </a:r>
              </a:p>
            </c:rich>
          </c:tx>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ES_tradnl"/>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_tradnl"/>
          </a:p>
        </c:txPr>
        <c:crossAx val="1801384256"/>
        <c:crosses val="autoZero"/>
        <c:crossBetween val="between"/>
      </c:valAx>
      <c:valAx>
        <c:axId val="1871613456"/>
        <c:scaling>
          <c:orientation val="minMax"/>
        </c:scaling>
        <c:delete val="0"/>
        <c:axPos val="r"/>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a:t>Precio del cobre </a:t>
                </a:r>
              </a:p>
              <a:p>
                <a:pPr>
                  <a:defRPr sz="1400" b="1"/>
                </a:pPr>
                <a:r>
                  <a:rPr lang="en-US" sz="1400" b="1"/>
                  <a:t>(USD por libra, MLE)</a:t>
                </a:r>
              </a:p>
            </c:rich>
          </c:tx>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ES_tradnl"/>
            </a:p>
          </c:txPr>
        </c:title>
        <c:numFmt formatCode="#,##0.0" sourceLinked="0"/>
        <c:majorTickMark val="out"/>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s-ES_tradnl"/>
          </a:p>
        </c:txPr>
        <c:crossAx val="1871662496"/>
        <c:crosses val="max"/>
        <c:crossBetween val="between"/>
      </c:valAx>
      <c:catAx>
        <c:axId val="1871662496"/>
        <c:scaling>
          <c:orientation val="minMax"/>
        </c:scaling>
        <c:delete val="1"/>
        <c:axPos val="b"/>
        <c:numFmt formatCode="0" sourceLinked="1"/>
        <c:majorTickMark val="out"/>
        <c:minorTickMark val="none"/>
        <c:tickLblPos val="nextTo"/>
        <c:crossAx val="1871613456"/>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legend>
    <c:plotVisOnly val="1"/>
    <c:dispBlanksAs val="gap"/>
    <c:showDLblsOverMax val="0"/>
  </c:chart>
  <c:spPr>
    <a:noFill/>
    <a:ln>
      <a:noFill/>
    </a:ln>
    <a:effectLst/>
  </c:spPr>
  <c:txPr>
    <a:bodyPr/>
    <a:lstStyle/>
    <a:p>
      <a:pPr>
        <a:defRPr/>
      </a:pPr>
      <a:endParaRPr lang="es-ES_tradnl"/>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Hoja7!$C$1</c:f>
              <c:strCache>
                <c:ptCount val="1"/>
                <c:pt idx="0">
                  <c:v>concentration_95</c:v>
                </c:pt>
              </c:strCache>
            </c:strRef>
          </c:tx>
          <c:spPr>
            <a:ln w="19050" cap="rnd">
              <a:noFill/>
              <a:round/>
            </a:ln>
            <a:effectLst/>
          </c:spPr>
          <c:marker>
            <c:symbol val="circle"/>
            <c:size val="5"/>
            <c:spPr>
              <a:solidFill>
                <a:srgbClr val="92D050"/>
              </a:solidFill>
              <a:ln w="9525">
                <a:solidFill>
                  <a:schemeClr val="accent1"/>
                </a:solidFill>
              </a:ln>
              <a:effectLst/>
            </c:spPr>
          </c:marker>
          <c:dPt>
            <c:idx val="11"/>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0-CA1E-41BA-A587-06C5B7A95DA3}"/>
              </c:ext>
            </c:extLst>
          </c:dPt>
          <c:dPt>
            <c:idx val="28"/>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1-CA1E-41BA-A587-06C5B7A95DA3}"/>
              </c:ext>
            </c:extLst>
          </c:dPt>
          <c:dPt>
            <c:idx val="41"/>
            <c:marker>
              <c:symbol val="square"/>
              <c:size val="5"/>
              <c:spPr>
                <a:solidFill>
                  <a:srgbClr val="92D050"/>
                </a:solidFill>
                <a:ln w="9525">
                  <a:solidFill>
                    <a:srgbClr val="FF0000">
                      <a:alpha val="96000"/>
                    </a:srgbClr>
                  </a:solidFill>
                </a:ln>
                <a:effectLst/>
              </c:spPr>
            </c:marker>
            <c:bubble3D val="0"/>
            <c:extLst xmlns:c16r2="http://schemas.microsoft.com/office/drawing/2015/06/chart">
              <c:ext xmlns:c16="http://schemas.microsoft.com/office/drawing/2014/chart" uri="{C3380CC4-5D6E-409C-BE32-E72D297353CC}">
                <c16:uniqueId val="{00000002-CA1E-41BA-A587-06C5B7A95DA3}"/>
              </c:ext>
            </c:extLst>
          </c:dPt>
          <c:dPt>
            <c:idx val="42"/>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3-CA1E-41BA-A587-06C5B7A95DA3}"/>
              </c:ext>
            </c:extLst>
          </c:dPt>
          <c:dPt>
            <c:idx val="46"/>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4-CA1E-41BA-A587-06C5B7A95DA3}"/>
              </c:ext>
            </c:extLst>
          </c:dPt>
          <c:dPt>
            <c:idx val="163"/>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5-CA1E-41BA-A587-06C5B7A95DA3}"/>
              </c:ext>
            </c:extLst>
          </c:dPt>
          <c:dPt>
            <c:idx val="225"/>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6-CA1E-41BA-A587-06C5B7A95DA3}"/>
              </c:ext>
            </c:extLst>
          </c:dPt>
          <c:dLbls>
            <c:dLbl>
              <c:idx val="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7-CA1E-41BA-A587-06C5B7A95DA3}"/>
                </c:ext>
                <c:ext xmlns:c15="http://schemas.microsoft.com/office/drawing/2012/chart" uri="{CE6537A1-D6FC-4f65-9D91-7224C49458BB}"/>
              </c:extLst>
            </c:dLbl>
            <c:dLbl>
              <c:idx val="1"/>
              <c:layout/>
              <c:tx>
                <c:rich>
                  <a:bodyPr/>
                  <a:lstStyle/>
                  <a:p>
                    <a:fld id="{30946BF6-4B96-4D40-A7E8-74544EA7A695}" type="CELLRANGE">
                      <a:rPr lang="es-ES_tradnl"/>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8-CA1E-41BA-A587-06C5B7A95DA3}"/>
                </c:ext>
                <c:ext xmlns:c15="http://schemas.microsoft.com/office/drawing/2012/chart" uri="{CE6537A1-D6FC-4f65-9D91-7224C49458BB}">
                  <c15:layout/>
                  <c15:dlblFieldTable/>
                  <c15:showDataLabelsRange val="1"/>
                </c:ext>
              </c:extLst>
            </c:dLbl>
            <c:dLbl>
              <c:idx val="2"/>
              <c:layout/>
              <c:tx>
                <c:rich>
                  <a:bodyPr/>
                  <a:lstStyle/>
                  <a:p>
                    <a:fld id="{F34AB9AE-1770-8B43-89F9-4E0A42326FDE}" type="CELLRANGE">
                      <a:rPr lang="es-ES_tradnl"/>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9-CA1E-41BA-A587-06C5B7A95DA3}"/>
                </c:ext>
                <c:ext xmlns:c15="http://schemas.microsoft.com/office/drawing/2012/chart" uri="{CE6537A1-D6FC-4f65-9D91-7224C49458BB}">
                  <c15:layout/>
                  <c15:dlblFieldTable/>
                  <c15:showDataLabelsRange val="1"/>
                </c:ext>
              </c:extLst>
            </c:dLbl>
            <c:dLbl>
              <c:idx val="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A-CA1E-41BA-A587-06C5B7A95DA3}"/>
                </c:ext>
                <c:ext xmlns:c15="http://schemas.microsoft.com/office/drawing/2012/chart" uri="{CE6537A1-D6FC-4f65-9D91-7224C49458BB}"/>
              </c:extLst>
            </c:dLbl>
            <c:dLbl>
              <c:idx val="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B-CA1E-41BA-A587-06C5B7A95DA3}"/>
                </c:ext>
                <c:ext xmlns:c15="http://schemas.microsoft.com/office/drawing/2012/chart" uri="{CE6537A1-D6FC-4f65-9D91-7224C49458BB}"/>
              </c:extLst>
            </c:dLbl>
            <c:dLbl>
              <c:idx val="5"/>
              <c:layout/>
              <c:tx>
                <c:rich>
                  <a:bodyPr/>
                  <a:lstStyle/>
                  <a:p>
                    <a:fld id="{A60B84A4-710D-CD4B-BD56-95E5E388599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D-CA1E-41BA-A587-06C5B7A95DA3}"/>
                </c:ext>
                <c:ext xmlns:c15="http://schemas.microsoft.com/office/drawing/2012/chart" uri="{CE6537A1-D6FC-4f65-9D91-7224C49458BB}"/>
              </c:extLst>
            </c:dLbl>
            <c:dLbl>
              <c:idx val="7"/>
              <c:layout/>
              <c:tx>
                <c:rich>
                  <a:bodyPr/>
                  <a:lstStyle/>
                  <a:p>
                    <a:fld id="{E5DBB604-D716-C141-94FC-51F22789936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F-CA1E-41BA-A587-06C5B7A95DA3}"/>
                </c:ext>
                <c:ext xmlns:c15="http://schemas.microsoft.com/office/drawing/2012/chart" uri="{CE6537A1-D6FC-4f65-9D91-7224C49458BB}"/>
              </c:extLst>
            </c:dLbl>
            <c:dLbl>
              <c:idx val="9"/>
              <c:layout/>
              <c:tx>
                <c:rich>
                  <a:bodyPr/>
                  <a:lstStyle/>
                  <a:p>
                    <a:fld id="{DF436E04-98FC-2844-84B3-ADBA7CBA05A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1-CA1E-41BA-A587-06C5B7A95DA3}"/>
                </c:ext>
                <c:ext xmlns:c15="http://schemas.microsoft.com/office/drawing/2012/chart" uri="{CE6537A1-D6FC-4f65-9D91-7224C49458BB}"/>
              </c:extLst>
            </c:dLbl>
            <c:dLbl>
              <c:idx val="11"/>
              <c:layout>
                <c:manualLayout>
                  <c:x val="-0.0305555555555556"/>
                  <c:y val="-0.0370370370370372"/>
                </c:manualLayout>
              </c:layout>
              <c:tx>
                <c:rich>
                  <a:bodyPr/>
                  <a:lstStyle/>
                  <a:p>
                    <a:fld id="{3FC24710-8966-EC44-87F5-A6D317A3EDCB}"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0-CA1E-41BA-A587-06C5B7A95DA3}"/>
                </c:ext>
                <c:ext xmlns:c15="http://schemas.microsoft.com/office/drawing/2012/chart" uri="{CE6537A1-D6FC-4f65-9D91-7224C49458BB}">
                  <c15:layout/>
                  <c15:dlblFieldTable/>
                  <c15:showDataLabelsRange val="1"/>
                </c:ext>
              </c:extLst>
            </c:dLbl>
            <c:dLbl>
              <c:idx val="12"/>
              <c:layout/>
              <c:tx>
                <c:rich>
                  <a:bodyPr/>
                  <a:lstStyle/>
                  <a:p>
                    <a:fld id="{C6ADE63F-F793-F241-B9A6-662C33FBCAE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
              <c:layout/>
              <c:tx>
                <c:rich>
                  <a:bodyPr/>
                  <a:lstStyle/>
                  <a:p>
                    <a:fld id="{B6EC7642-98B1-0C49-A0A2-679A3B2B905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4-CA1E-41BA-A587-06C5B7A95DA3}"/>
                </c:ext>
                <c:ext xmlns:c15="http://schemas.microsoft.com/office/drawing/2012/chart" uri="{CE6537A1-D6FC-4f65-9D91-7224C49458BB}"/>
              </c:extLst>
            </c:dLbl>
            <c:dLbl>
              <c:idx val="15"/>
              <c:layout/>
              <c:tx>
                <c:rich>
                  <a:bodyPr/>
                  <a:lstStyle/>
                  <a:p>
                    <a:fld id="{D12A2D13-03F2-2D47-8268-F6DD396EED6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
              <c:layout/>
              <c:tx>
                <c:rich>
                  <a:bodyPr/>
                  <a:lstStyle/>
                  <a:p>
                    <a:fld id="{00A545D1-11C9-5D46-801D-52D7B04FCF2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
              <c:layout/>
              <c:tx>
                <c:rich>
                  <a:bodyPr/>
                  <a:lstStyle/>
                  <a:p>
                    <a:fld id="{7329E0D1-EB52-DF46-B517-987DCB662C6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
              <c:layout/>
              <c:tx>
                <c:rich>
                  <a:bodyPr/>
                  <a:lstStyle/>
                  <a:p>
                    <a:fld id="{C7EE7B03-43D6-C448-8449-76FD8D73BB1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
              <c:layout/>
              <c:tx>
                <c:rich>
                  <a:bodyPr/>
                  <a:lstStyle/>
                  <a:p>
                    <a:fld id="{64C20B75-EA4E-1047-90F7-0E2AB6922E0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
              <c:layout/>
              <c:tx>
                <c:rich>
                  <a:bodyPr/>
                  <a:lstStyle/>
                  <a:p>
                    <a:fld id="{B802B80D-7F86-6343-BC0F-3FBC56AE7CB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
              <c:layout/>
              <c:tx>
                <c:rich>
                  <a:bodyPr/>
                  <a:lstStyle/>
                  <a:p>
                    <a:fld id="{7B31A48E-F2FE-FA4D-92BC-305B5308F83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
              <c:layout/>
              <c:tx>
                <c:rich>
                  <a:bodyPr/>
                  <a:lstStyle/>
                  <a:p>
                    <a:fld id="{F4BC52EB-5C9B-164F-AA34-9A07C579C63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3"/>
              <c:layout/>
              <c:tx>
                <c:rich>
                  <a:bodyPr/>
                  <a:lstStyle/>
                  <a:p>
                    <a:fld id="{04CCDC48-E2EE-FC49-AF06-65AF5A2FE57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E-CA1E-41BA-A587-06C5B7A95DA3}"/>
                </c:ext>
                <c:ext xmlns:c15="http://schemas.microsoft.com/office/drawing/2012/chart" uri="{CE6537A1-D6FC-4f65-9D91-7224C49458BB}"/>
              </c:extLst>
            </c:dLbl>
            <c:dLbl>
              <c:idx val="2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F-CA1E-41BA-A587-06C5B7A95DA3}"/>
                </c:ext>
                <c:ext xmlns:c15="http://schemas.microsoft.com/office/drawing/2012/chart" uri="{CE6537A1-D6FC-4f65-9D91-7224C49458BB}"/>
              </c:extLst>
            </c:dLbl>
            <c:dLbl>
              <c:idx val="26"/>
              <c:layout/>
              <c:tx>
                <c:rich>
                  <a:bodyPr/>
                  <a:lstStyle/>
                  <a:p>
                    <a:fld id="{325C24DC-9A75-F245-AFB7-C0FBFD562A8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7"/>
              <c:layout/>
              <c:tx>
                <c:rich>
                  <a:bodyPr/>
                  <a:lstStyle/>
                  <a:p>
                    <a:fld id="{737BD25A-44B8-F04E-A960-51CDFCFC9DC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8"/>
              <c:layout>
                <c:manualLayout>
                  <c:x val="0.0472222222222222"/>
                  <c:y val="0.0231481481481481"/>
                </c:manualLayout>
              </c:layout>
              <c:tx>
                <c:rich>
                  <a:bodyPr/>
                  <a:lstStyle/>
                  <a:p>
                    <a:fld id="{90239C6C-579A-E246-B429-0ADD6E4A0869}"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1-CA1E-41BA-A587-06C5B7A95DA3}"/>
                </c:ext>
                <c:ext xmlns:c15="http://schemas.microsoft.com/office/drawing/2012/chart" uri="{CE6537A1-D6FC-4f65-9D91-7224C49458BB}">
                  <c15:layout/>
                  <c15:dlblFieldTable/>
                  <c15:showDataLabelsRange val="1"/>
                </c:ext>
              </c:extLst>
            </c:dLbl>
            <c:dLbl>
              <c:idx val="2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2-CA1E-41BA-A587-06C5B7A95DA3}"/>
                </c:ext>
                <c:ext xmlns:c15="http://schemas.microsoft.com/office/drawing/2012/chart" uri="{CE6537A1-D6FC-4f65-9D91-7224C49458BB}"/>
              </c:extLst>
            </c:dLbl>
            <c:dLbl>
              <c:idx val="30"/>
              <c:layout/>
              <c:tx>
                <c:rich>
                  <a:bodyPr/>
                  <a:lstStyle/>
                  <a:p>
                    <a:fld id="{415681EB-E4A5-8541-9E50-430A0C5B4A8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1"/>
              <c:layout/>
              <c:tx>
                <c:rich>
                  <a:bodyPr/>
                  <a:lstStyle/>
                  <a:p>
                    <a:fld id="{7E0777C6-51BF-A046-A427-0D90AAA139B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2"/>
              <c:layout/>
              <c:tx>
                <c:rich>
                  <a:bodyPr/>
                  <a:lstStyle/>
                  <a:p>
                    <a:fld id="{9947BFF1-9C95-8248-B92C-D22078E2BEE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3"/>
              <c:layout/>
              <c:tx>
                <c:rich>
                  <a:bodyPr/>
                  <a:lstStyle/>
                  <a:p>
                    <a:fld id="{DFDF0B4B-E503-BD4C-A5EA-B4BBC43045D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4"/>
              <c:layout/>
              <c:tx>
                <c:rich>
                  <a:bodyPr/>
                  <a:lstStyle/>
                  <a:p>
                    <a:fld id="{415051A7-8CFA-C44A-B019-BB5247EF781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5"/>
              <c:layout/>
              <c:tx>
                <c:rich>
                  <a:bodyPr/>
                  <a:lstStyle/>
                  <a:p>
                    <a:fld id="{9E8A6FF0-9206-C840-ABA0-1D615A6596B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6"/>
              <c:layout/>
              <c:tx>
                <c:rich>
                  <a:bodyPr/>
                  <a:lstStyle/>
                  <a:p>
                    <a:fld id="{E3E645FE-9A8C-4E48-A160-D3DC6674309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7"/>
              <c:layout/>
              <c:tx>
                <c:rich>
                  <a:bodyPr/>
                  <a:lstStyle/>
                  <a:p>
                    <a:fld id="{8F64C97E-5766-9545-9FF2-0C56B998F7F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B-CA1E-41BA-A587-06C5B7A95DA3}"/>
                </c:ext>
                <c:ext xmlns:c15="http://schemas.microsoft.com/office/drawing/2012/chart" uri="{CE6537A1-D6FC-4f65-9D91-7224C49458BB}"/>
              </c:extLst>
            </c:dLbl>
            <c:dLbl>
              <c:idx val="39"/>
              <c:layout/>
              <c:tx>
                <c:rich>
                  <a:bodyPr/>
                  <a:lstStyle/>
                  <a:p>
                    <a:fld id="{1EB46DF4-BEDB-4D45-9690-F112C0C6F39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40"/>
              <c:layout/>
              <c:tx>
                <c:rich>
                  <a:bodyPr/>
                  <a:lstStyle/>
                  <a:p>
                    <a:fld id="{5383A778-B135-AE4E-BBD3-32A2D1F7A61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41"/>
              <c:layout>
                <c:manualLayout>
                  <c:x val="-0.0222222222222222"/>
                  <c:y val="-0.0324074074074075"/>
                </c:manualLayout>
              </c:layout>
              <c:tx>
                <c:rich>
                  <a:bodyPr/>
                  <a:lstStyle/>
                  <a:p>
                    <a:fld id="{8A4C699B-3098-5248-AFA9-23A1DD41EE2D}"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2-CA1E-41BA-A587-06C5B7A95DA3}"/>
                </c:ext>
                <c:ext xmlns:c15="http://schemas.microsoft.com/office/drawing/2012/chart" uri="{CE6537A1-D6FC-4f65-9D91-7224C49458BB}">
                  <c15:layout/>
                  <c15:dlblFieldTable/>
                  <c15:showDataLabelsRange val="1"/>
                </c:ext>
              </c:extLst>
            </c:dLbl>
            <c:dLbl>
              <c:idx val="42"/>
              <c:layout>
                <c:manualLayout>
                  <c:x val="-0.0333333333333333"/>
                  <c:y val="0.037037037037037"/>
                </c:manualLayout>
              </c:layout>
              <c:tx>
                <c:rich>
                  <a:bodyPr/>
                  <a:lstStyle/>
                  <a:p>
                    <a:fld id="{0645B35D-2EB7-CC4B-9B97-DCF8FCCE2554}"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3-CA1E-41BA-A587-06C5B7A95DA3}"/>
                </c:ext>
                <c:ext xmlns:c15="http://schemas.microsoft.com/office/drawing/2012/chart" uri="{CE6537A1-D6FC-4f65-9D91-7224C49458BB}">
                  <c15:layout/>
                  <c15:dlblFieldTable/>
                  <c15:showDataLabelsRange val="1"/>
                </c:ext>
              </c:extLst>
            </c:dLbl>
            <c:dLbl>
              <c:idx val="4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E-CA1E-41BA-A587-06C5B7A95DA3}"/>
                </c:ext>
                <c:ext xmlns:c15="http://schemas.microsoft.com/office/drawing/2012/chart" uri="{CE6537A1-D6FC-4f65-9D91-7224C49458BB}"/>
              </c:extLst>
            </c:dLbl>
            <c:dLbl>
              <c:idx val="4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F-CA1E-41BA-A587-06C5B7A95DA3}"/>
                </c:ext>
                <c:ext xmlns:c15="http://schemas.microsoft.com/office/drawing/2012/chart" uri="{CE6537A1-D6FC-4f65-9D91-7224C49458BB}"/>
              </c:extLst>
            </c:dLbl>
            <c:dLbl>
              <c:idx val="4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0-CA1E-41BA-A587-06C5B7A95DA3}"/>
                </c:ext>
                <c:ext xmlns:c15="http://schemas.microsoft.com/office/drawing/2012/chart" uri="{CE6537A1-D6FC-4f65-9D91-7224C49458BB}"/>
              </c:extLst>
            </c:dLbl>
            <c:dLbl>
              <c:idx val="46"/>
              <c:layout>
                <c:manualLayout>
                  <c:x val="-0.00555555555555555"/>
                  <c:y val="-1.69751125440267E-16"/>
                </c:manualLayout>
              </c:layout>
              <c:tx>
                <c:rich>
                  <a:bodyPr/>
                  <a:lstStyle/>
                  <a:p>
                    <a:fld id="{4B75C855-172F-4345-B601-39772292B8EC}"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4-CA1E-41BA-A587-06C5B7A95DA3}"/>
                </c:ext>
                <c:ext xmlns:c15="http://schemas.microsoft.com/office/drawing/2012/chart" uri="{CE6537A1-D6FC-4f65-9D91-7224C49458BB}">
                  <c15:layout/>
                  <c15:dlblFieldTable/>
                  <c15:showDataLabelsRange val="1"/>
                </c:ext>
              </c:extLst>
            </c:dLbl>
            <c:dLbl>
              <c:idx val="47"/>
              <c:layout/>
              <c:tx>
                <c:rich>
                  <a:bodyPr/>
                  <a:lstStyle/>
                  <a:p>
                    <a:fld id="{A8C23722-2BFA-4443-AB19-67B108AFAA4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4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2-CA1E-41BA-A587-06C5B7A95DA3}"/>
                </c:ext>
                <c:ext xmlns:c15="http://schemas.microsoft.com/office/drawing/2012/chart" uri="{CE6537A1-D6FC-4f65-9D91-7224C49458BB}"/>
              </c:extLst>
            </c:dLbl>
            <c:dLbl>
              <c:idx val="4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3-CA1E-41BA-A587-06C5B7A95DA3}"/>
                </c:ext>
                <c:ext xmlns:c15="http://schemas.microsoft.com/office/drawing/2012/chart" uri="{CE6537A1-D6FC-4f65-9D91-7224C49458BB}"/>
              </c:extLst>
            </c:dLbl>
            <c:dLbl>
              <c:idx val="50"/>
              <c:layout/>
              <c:tx>
                <c:rich>
                  <a:bodyPr/>
                  <a:lstStyle/>
                  <a:p>
                    <a:fld id="{97DF4005-AF87-F64F-B3E3-23FD7781D8A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5-CA1E-41BA-A587-06C5B7A95DA3}"/>
                </c:ext>
                <c:ext xmlns:c15="http://schemas.microsoft.com/office/drawing/2012/chart" uri="{CE6537A1-D6FC-4f65-9D91-7224C49458BB}"/>
              </c:extLst>
            </c:dLbl>
            <c:dLbl>
              <c:idx val="52"/>
              <c:layout/>
              <c:tx>
                <c:rich>
                  <a:bodyPr/>
                  <a:lstStyle/>
                  <a:p>
                    <a:fld id="{A64B7A17-C90F-1B45-A499-C7E36977D96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3"/>
              <c:layout/>
              <c:tx>
                <c:rich>
                  <a:bodyPr/>
                  <a:lstStyle/>
                  <a:p>
                    <a:fld id="{36EA4E29-0562-1D4E-84A6-7D99ED681B7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8-CA1E-41BA-A587-06C5B7A95DA3}"/>
                </c:ext>
                <c:ext xmlns:c15="http://schemas.microsoft.com/office/drawing/2012/chart" uri="{CE6537A1-D6FC-4f65-9D91-7224C49458BB}"/>
              </c:extLst>
            </c:dLbl>
            <c:dLbl>
              <c:idx val="55"/>
              <c:layout/>
              <c:tx>
                <c:rich>
                  <a:bodyPr/>
                  <a:lstStyle/>
                  <a:p>
                    <a:fld id="{BB0F8A8E-5AB1-0842-AD4B-190FBDE606C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6"/>
              <c:layout/>
              <c:tx>
                <c:rich>
                  <a:bodyPr/>
                  <a:lstStyle/>
                  <a:p>
                    <a:fld id="{071E6EE0-AFB6-FA48-9311-59D1C1583E4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B-CA1E-41BA-A587-06C5B7A95DA3}"/>
                </c:ext>
                <c:ext xmlns:c15="http://schemas.microsoft.com/office/drawing/2012/chart" uri="{CE6537A1-D6FC-4f65-9D91-7224C49458BB}"/>
              </c:extLst>
            </c:dLbl>
            <c:dLbl>
              <c:idx val="5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C-CA1E-41BA-A587-06C5B7A95DA3}"/>
                </c:ext>
                <c:ext xmlns:c15="http://schemas.microsoft.com/office/drawing/2012/chart" uri="{CE6537A1-D6FC-4f65-9D91-7224C49458BB}"/>
              </c:extLst>
            </c:dLbl>
            <c:dLbl>
              <c:idx val="59"/>
              <c:layout/>
              <c:tx>
                <c:rich>
                  <a:bodyPr/>
                  <a:lstStyle/>
                  <a:p>
                    <a:fld id="{68770466-391A-F947-87BE-5A46394E68E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0"/>
              <c:layout/>
              <c:tx>
                <c:rich>
                  <a:bodyPr/>
                  <a:lstStyle/>
                  <a:p>
                    <a:fld id="{FEAF21C4-AA7A-524E-87D7-B46C4C10138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1"/>
              <c:layout/>
              <c:tx>
                <c:rich>
                  <a:bodyPr/>
                  <a:lstStyle/>
                  <a:p>
                    <a:fld id="{AEC263AC-22AE-C248-A1F2-1BC4D9790CD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2"/>
              <c:layout/>
              <c:tx>
                <c:rich>
                  <a:bodyPr/>
                  <a:lstStyle/>
                  <a:p>
                    <a:fld id="{523BCC44-6C29-C84D-8F93-012EF82245F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3"/>
              <c:layout/>
              <c:tx>
                <c:rich>
                  <a:bodyPr/>
                  <a:lstStyle/>
                  <a:p>
                    <a:fld id="{D9B268E0-F86E-5249-9933-C462EC059BF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2-CA1E-41BA-A587-06C5B7A95DA3}"/>
                </c:ext>
                <c:ext xmlns:c15="http://schemas.microsoft.com/office/drawing/2012/chart" uri="{CE6537A1-D6FC-4f65-9D91-7224C49458BB}"/>
              </c:extLst>
            </c:dLbl>
            <c:dLbl>
              <c:idx val="65"/>
              <c:layout/>
              <c:tx>
                <c:rich>
                  <a:bodyPr/>
                  <a:lstStyle/>
                  <a:p>
                    <a:fld id="{B7BBA5AA-F936-DC45-A97E-624314481CB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6"/>
              <c:layout/>
              <c:tx>
                <c:rich>
                  <a:bodyPr/>
                  <a:lstStyle/>
                  <a:p>
                    <a:fld id="{1B4B1D9D-DD0A-B84C-9F52-3F68E7B9088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7"/>
              <c:layout/>
              <c:tx>
                <c:rich>
                  <a:bodyPr/>
                  <a:lstStyle/>
                  <a:p>
                    <a:fld id="{F9994A0A-ECA3-9F47-B45A-B665AE78A15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8"/>
              <c:layout/>
              <c:tx>
                <c:rich>
                  <a:bodyPr/>
                  <a:lstStyle/>
                  <a:p>
                    <a:fld id="{1A849A0A-EB70-3048-A843-D85277B3806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9"/>
              <c:layout/>
              <c:tx>
                <c:rich>
                  <a:bodyPr/>
                  <a:lstStyle/>
                  <a:p>
                    <a:fld id="{E7DF47F6-8F9E-1645-BB59-B01A50F0A1C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8-CA1E-41BA-A587-06C5B7A95DA3}"/>
                </c:ext>
                <c:ext xmlns:c15="http://schemas.microsoft.com/office/drawing/2012/chart" uri="{CE6537A1-D6FC-4f65-9D91-7224C49458BB}"/>
              </c:extLst>
            </c:dLbl>
            <c:dLbl>
              <c:idx val="7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9-CA1E-41BA-A587-06C5B7A95DA3}"/>
                </c:ext>
                <c:ext xmlns:c15="http://schemas.microsoft.com/office/drawing/2012/chart" uri="{CE6537A1-D6FC-4f65-9D91-7224C49458BB}"/>
              </c:extLst>
            </c:dLbl>
            <c:dLbl>
              <c:idx val="7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A-CA1E-41BA-A587-06C5B7A95DA3}"/>
                </c:ext>
                <c:ext xmlns:c15="http://schemas.microsoft.com/office/drawing/2012/chart" uri="{CE6537A1-D6FC-4f65-9D91-7224C49458BB}"/>
              </c:extLst>
            </c:dLbl>
            <c:dLbl>
              <c:idx val="73"/>
              <c:layout/>
              <c:tx>
                <c:rich>
                  <a:bodyPr/>
                  <a:lstStyle/>
                  <a:p>
                    <a:fld id="{ADA43CE2-0C06-AF40-AE16-922222E06F3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4"/>
              <c:layout/>
              <c:tx>
                <c:rich>
                  <a:bodyPr/>
                  <a:lstStyle/>
                  <a:p>
                    <a:fld id="{445F12A0-20CC-3040-B7D3-8D190DDD60D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5"/>
              <c:layout/>
              <c:tx>
                <c:rich>
                  <a:bodyPr/>
                  <a:lstStyle/>
                  <a:p>
                    <a:fld id="{9922CBE3-0983-4043-9E38-4650D81B4CE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E-CA1E-41BA-A587-06C5B7A95DA3}"/>
                </c:ext>
                <c:ext xmlns:c15="http://schemas.microsoft.com/office/drawing/2012/chart" uri="{CE6537A1-D6FC-4f65-9D91-7224C49458BB}"/>
              </c:extLst>
            </c:dLbl>
            <c:dLbl>
              <c:idx val="77"/>
              <c:layout/>
              <c:tx>
                <c:rich>
                  <a:bodyPr/>
                  <a:lstStyle/>
                  <a:p>
                    <a:fld id="{8DA8CBCF-BDCA-AF4A-9677-0CF6D606687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0-CA1E-41BA-A587-06C5B7A95DA3}"/>
                </c:ext>
                <c:ext xmlns:c15="http://schemas.microsoft.com/office/drawing/2012/chart" uri="{CE6537A1-D6FC-4f65-9D91-7224C49458BB}"/>
              </c:extLst>
            </c:dLbl>
            <c:dLbl>
              <c:idx val="79"/>
              <c:layout/>
              <c:tx>
                <c:rich>
                  <a:bodyPr/>
                  <a:lstStyle/>
                  <a:p>
                    <a:fld id="{67D9E6AC-59F1-F24B-A04E-DBF4BD07645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0"/>
              <c:layout/>
              <c:tx>
                <c:rich>
                  <a:bodyPr/>
                  <a:lstStyle/>
                  <a:p>
                    <a:fld id="{422DBD4A-6AB2-D846-81BD-B8EDFF83949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3-CA1E-41BA-A587-06C5B7A95DA3}"/>
                </c:ext>
                <c:ext xmlns:c15="http://schemas.microsoft.com/office/drawing/2012/chart" uri="{CE6537A1-D6FC-4f65-9D91-7224C49458BB}"/>
              </c:extLst>
            </c:dLbl>
            <c:dLbl>
              <c:idx val="8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4-CA1E-41BA-A587-06C5B7A95DA3}"/>
                </c:ext>
                <c:ext xmlns:c15="http://schemas.microsoft.com/office/drawing/2012/chart" uri="{CE6537A1-D6FC-4f65-9D91-7224C49458BB}"/>
              </c:extLst>
            </c:dLbl>
            <c:dLbl>
              <c:idx val="83"/>
              <c:layout/>
              <c:tx>
                <c:rich>
                  <a:bodyPr/>
                  <a:lstStyle/>
                  <a:p>
                    <a:fld id="{6333BC7C-F4B3-1B4D-A09D-CB1D1C0029B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6-CA1E-41BA-A587-06C5B7A95DA3}"/>
                </c:ext>
                <c:ext xmlns:c15="http://schemas.microsoft.com/office/drawing/2012/chart" uri="{CE6537A1-D6FC-4f65-9D91-7224C49458BB}"/>
              </c:extLst>
            </c:dLbl>
            <c:dLbl>
              <c:idx val="85"/>
              <c:layout/>
              <c:tx>
                <c:rich>
                  <a:bodyPr/>
                  <a:lstStyle/>
                  <a:p>
                    <a:fld id="{5CF68432-1DA5-A346-8FBB-4B6749C3677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8-CA1E-41BA-A587-06C5B7A95DA3}"/>
                </c:ext>
                <c:ext xmlns:c15="http://schemas.microsoft.com/office/drawing/2012/chart" uri="{CE6537A1-D6FC-4f65-9D91-7224C49458BB}"/>
              </c:extLst>
            </c:dLbl>
            <c:dLbl>
              <c:idx val="87"/>
              <c:layout/>
              <c:tx>
                <c:rich>
                  <a:bodyPr/>
                  <a:lstStyle/>
                  <a:p>
                    <a:fld id="{E3C04FCD-B741-814F-8C60-54B0504131E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A-CA1E-41BA-A587-06C5B7A95DA3}"/>
                </c:ext>
                <c:ext xmlns:c15="http://schemas.microsoft.com/office/drawing/2012/chart" uri="{CE6537A1-D6FC-4f65-9D91-7224C49458BB}"/>
              </c:extLst>
            </c:dLbl>
            <c:dLbl>
              <c:idx val="89"/>
              <c:layout/>
              <c:tx>
                <c:rich>
                  <a:bodyPr/>
                  <a:lstStyle/>
                  <a:p>
                    <a:fld id="{E91D679F-4A1D-6940-90F6-902B81DF5FC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0"/>
              <c:layout/>
              <c:tx>
                <c:rich>
                  <a:bodyPr/>
                  <a:lstStyle/>
                  <a:p>
                    <a:fld id="{85699198-7E1E-3C49-A706-EF7F63AED22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1"/>
              <c:layout/>
              <c:tx>
                <c:rich>
                  <a:bodyPr/>
                  <a:lstStyle/>
                  <a:p>
                    <a:fld id="{2AD8B88D-62C2-1341-A244-29F3B1D5C67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2"/>
              <c:layout/>
              <c:tx>
                <c:rich>
                  <a:bodyPr/>
                  <a:lstStyle/>
                  <a:p>
                    <a:fld id="{21A3FA81-2034-D747-BE44-598ECA1DE73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F-CA1E-41BA-A587-06C5B7A95DA3}"/>
                </c:ext>
                <c:ext xmlns:c15="http://schemas.microsoft.com/office/drawing/2012/chart" uri="{CE6537A1-D6FC-4f65-9D91-7224C49458BB}"/>
              </c:extLst>
            </c:dLbl>
            <c:dLbl>
              <c:idx val="9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60-CA1E-41BA-A587-06C5B7A95DA3}"/>
                </c:ext>
                <c:ext xmlns:c15="http://schemas.microsoft.com/office/drawing/2012/chart" uri="{CE6537A1-D6FC-4f65-9D91-7224C49458BB}"/>
              </c:extLst>
            </c:dLbl>
            <c:dLbl>
              <c:idx val="95"/>
              <c:layout/>
              <c:tx>
                <c:rich>
                  <a:bodyPr/>
                  <a:lstStyle/>
                  <a:p>
                    <a:fld id="{909F849A-3018-5542-A896-EFA70D0AB08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6"/>
              <c:layout/>
              <c:tx>
                <c:rich>
                  <a:bodyPr/>
                  <a:lstStyle/>
                  <a:p>
                    <a:fld id="{ADC0CDEA-711D-FA4A-B797-E4115811475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7"/>
              <c:layout/>
              <c:tx>
                <c:rich>
                  <a:bodyPr/>
                  <a:lstStyle/>
                  <a:p>
                    <a:fld id="{E7C8FE99-9BFB-2E48-874C-5C3BA2DB57D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8"/>
              <c:layout/>
              <c:tx>
                <c:rich>
                  <a:bodyPr/>
                  <a:lstStyle/>
                  <a:p>
                    <a:fld id="{8685DB7C-5FB8-A04A-B697-AC5C2A3E172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65-CA1E-41BA-A587-06C5B7A95DA3}"/>
                </c:ext>
                <c:ext xmlns:c15="http://schemas.microsoft.com/office/drawing/2012/chart" uri="{CE6537A1-D6FC-4f65-9D91-7224C49458BB}"/>
              </c:extLst>
            </c:dLbl>
            <c:dLbl>
              <c:idx val="10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66-CA1E-41BA-A587-06C5B7A95DA3}"/>
                </c:ext>
                <c:ext xmlns:c15="http://schemas.microsoft.com/office/drawing/2012/chart" uri="{CE6537A1-D6FC-4f65-9D91-7224C49458BB}"/>
              </c:extLst>
            </c:dLbl>
            <c:dLbl>
              <c:idx val="10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67-CA1E-41BA-A587-06C5B7A95DA3}"/>
                </c:ext>
                <c:ext xmlns:c15="http://schemas.microsoft.com/office/drawing/2012/chart" uri="{CE6537A1-D6FC-4f65-9D91-7224C49458BB}"/>
              </c:extLst>
            </c:dLbl>
            <c:dLbl>
              <c:idx val="102"/>
              <c:layout/>
              <c:tx>
                <c:rich>
                  <a:bodyPr/>
                  <a:lstStyle/>
                  <a:p>
                    <a:fld id="{29193BE9-24B8-5746-9614-EADE4EAF8FF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3"/>
              <c:layout/>
              <c:tx>
                <c:rich>
                  <a:bodyPr/>
                  <a:lstStyle/>
                  <a:p>
                    <a:fld id="{33D3BACD-E4E6-E941-9120-93B8D6022D3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4"/>
              <c:layout/>
              <c:tx>
                <c:rich>
                  <a:bodyPr/>
                  <a:lstStyle/>
                  <a:p>
                    <a:fld id="{BF01B801-72E0-D84E-A46C-997790F1BB2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5"/>
              <c:layout/>
              <c:tx>
                <c:rich>
                  <a:bodyPr/>
                  <a:lstStyle/>
                  <a:p>
                    <a:fld id="{2AFAB0DE-0F7C-824B-9D62-AF128003944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6"/>
              <c:layout/>
              <c:tx>
                <c:rich>
                  <a:bodyPr/>
                  <a:lstStyle/>
                  <a:p>
                    <a:fld id="{2E70F6DB-9F00-5C41-B2B9-7B8993EA614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7"/>
              <c:layout/>
              <c:tx>
                <c:rich>
                  <a:bodyPr/>
                  <a:lstStyle/>
                  <a:p>
                    <a:fld id="{60C8E3FD-09CE-6C46-AA0D-488CD73C165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8"/>
              <c:layout/>
              <c:tx>
                <c:rich>
                  <a:bodyPr/>
                  <a:lstStyle/>
                  <a:p>
                    <a:fld id="{8B683240-3C26-9648-A200-44A7F7FF404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9"/>
              <c:layout/>
              <c:tx>
                <c:rich>
                  <a:bodyPr/>
                  <a:lstStyle/>
                  <a:p>
                    <a:fld id="{FFD61593-8080-E144-8AED-D6E5886621D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0"/>
              <c:layout/>
              <c:tx>
                <c:rich>
                  <a:bodyPr/>
                  <a:lstStyle/>
                  <a:p>
                    <a:fld id="{D463A6C7-30A7-F140-91AA-E3AE441A6EB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1"/>
              <c:layout/>
              <c:tx>
                <c:rich>
                  <a:bodyPr/>
                  <a:lstStyle/>
                  <a:p>
                    <a:fld id="{90AD5E78-79C6-D44C-A588-FEE08CF1323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2-CA1E-41BA-A587-06C5B7A95DA3}"/>
                </c:ext>
                <c:ext xmlns:c15="http://schemas.microsoft.com/office/drawing/2012/chart" uri="{CE6537A1-D6FC-4f65-9D91-7224C49458BB}"/>
              </c:extLst>
            </c:dLbl>
            <c:dLbl>
              <c:idx val="11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3-CA1E-41BA-A587-06C5B7A95DA3}"/>
                </c:ext>
                <c:ext xmlns:c15="http://schemas.microsoft.com/office/drawing/2012/chart" uri="{CE6537A1-D6FC-4f65-9D91-7224C49458BB}"/>
              </c:extLst>
            </c:dLbl>
            <c:dLbl>
              <c:idx val="114"/>
              <c:layout/>
              <c:tx>
                <c:rich>
                  <a:bodyPr/>
                  <a:lstStyle/>
                  <a:p>
                    <a:fld id="{F46C9E4C-A386-454F-95E5-8CDBB620080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5-CA1E-41BA-A587-06C5B7A95DA3}"/>
                </c:ext>
                <c:ext xmlns:c15="http://schemas.microsoft.com/office/drawing/2012/chart" uri="{CE6537A1-D6FC-4f65-9D91-7224C49458BB}"/>
              </c:extLst>
            </c:dLbl>
            <c:dLbl>
              <c:idx val="11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6-CA1E-41BA-A587-06C5B7A95DA3}"/>
                </c:ext>
                <c:ext xmlns:c15="http://schemas.microsoft.com/office/drawing/2012/chart" uri="{CE6537A1-D6FC-4f65-9D91-7224C49458BB}"/>
              </c:extLst>
            </c:dLbl>
            <c:dLbl>
              <c:idx val="117"/>
              <c:layout/>
              <c:tx>
                <c:rich>
                  <a:bodyPr/>
                  <a:lstStyle/>
                  <a:p>
                    <a:fld id="{14B14095-7136-954B-8E3E-D7337FFD5B6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8"/>
              <c:layout/>
              <c:tx>
                <c:rich>
                  <a:bodyPr/>
                  <a:lstStyle/>
                  <a:p>
                    <a:fld id="{C327BD69-21CB-1749-84AF-5479FC9D184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9"/>
              <c:layout/>
              <c:tx>
                <c:rich>
                  <a:bodyPr/>
                  <a:lstStyle/>
                  <a:p>
                    <a:fld id="{4650DA99-3BD4-084F-A0F0-1682D6E5946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A-CA1E-41BA-A587-06C5B7A95DA3}"/>
                </c:ext>
                <c:ext xmlns:c15="http://schemas.microsoft.com/office/drawing/2012/chart" uri="{CE6537A1-D6FC-4f65-9D91-7224C49458BB}"/>
              </c:extLst>
            </c:dLbl>
            <c:dLbl>
              <c:idx val="12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B-CA1E-41BA-A587-06C5B7A95DA3}"/>
                </c:ext>
                <c:ext xmlns:c15="http://schemas.microsoft.com/office/drawing/2012/chart" uri="{CE6537A1-D6FC-4f65-9D91-7224C49458BB}"/>
              </c:extLst>
            </c:dLbl>
            <c:dLbl>
              <c:idx val="122"/>
              <c:layout/>
              <c:tx>
                <c:rich>
                  <a:bodyPr/>
                  <a:lstStyle/>
                  <a:p>
                    <a:fld id="{C048269D-D704-894A-AC96-2EE2F1FC74F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3"/>
              <c:layout/>
              <c:tx>
                <c:rich>
                  <a:bodyPr/>
                  <a:lstStyle/>
                  <a:p>
                    <a:fld id="{27032BB7-C6BF-4C49-9C10-C09D942C772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4"/>
              <c:layout/>
              <c:tx>
                <c:rich>
                  <a:bodyPr/>
                  <a:lstStyle/>
                  <a:p>
                    <a:fld id="{9AA39E97-4ECE-824D-B116-CF1BA59DB1A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5"/>
              <c:layout/>
              <c:tx>
                <c:rich>
                  <a:bodyPr/>
                  <a:lstStyle/>
                  <a:p>
                    <a:fld id="{5D2B78B9-B847-1148-91CC-B5A47699824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6"/>
              <c:layout/>
              <c:tx>
                <c:rich>
                  <a:bodyPr/>
                  <a:lstStyle/>
                  <a:p>
                    <a:fld id="{7EF5D1BE-DF12-6C42-AA15-3BC6E332750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1-CA1E-41BA-A587-06C5B7A95DA3}"/>
                </c:ext>
                <c:ext xmlns:c15="http://schemas.microsoft.com/office/drawing/2012/chart" uri="{CE6537A1-D6FC-4f65-9D91-7224C49458BB}"/>
              </c:extLst>
            </c:dLbl>
            <c:dLbl>
              <c:idx val="128"/>
              <c:layout/>
              <c:tx>
                <c:rich>
                  <a:bodyPr/>
                  <a:lstStyle/>
                  <a:p>
                    <a:fld id="{2CBD77D0-D057-B343-8693-7999BBDAFE0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9"/>
              <c:layout/>
              <c:tx>
                <c:rich>
                  <a:bodyPr/>
                  <a:lstStyle/>
                  <a:p>
                    <a:fld id="{094386C8-08E6-5245-A6D4-97FE86A80A6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0"/>
              <c:layout/>
              <c:tx>
                <c:rich>
                  <a:bodyPr/>
                  <a:lstStyle/>
                  <a:p>
                    <a:fld id="{7F1F1F36-2DB8-5240-8CFB-C4B9005EECA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1"/>
              <c:layout/>
              <c:tx>
                <c:rich>
                  <a:bodyPr/>
                  <a:lstStyle/>
                  <a:p>
                    <a:fld id="{48BE5FCD-4869-1044-A675-8D30B712A72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2"/>
              <c:layout/>
              <c:tx>
                <c:rich>
                  <a:bodyPr/>
                  <a:lstStyle/>
                  <a:p>
                    <a:fld id="{1794AD90-DB0F-544F-A549-502906AA72A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3"/>
              <c:layout/>
              <c:tx>
                <c:rich>
                  <a:bodyPr/>
                  <a:lstStyle/>
                  <a:p>
                    <a:fld id="{5A64F68D-FB02-C943-8B88-451088795C5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8-CA1E-41BA-A587-06C5B7A95DA3}"/>
                </c:ext>
                <c:ext xmlns:c15="http://schemas.microsoft.com/office/drawing/2012/chart" uri="{CE6537A1-D6FC-4f65-9D91-7224C49458BB}"/>
              </c:extLst>
            </c:dLbl>
            <c:dLbl>
              <c:idx val="135"/>
              <c:layout/>
              <c:tx>
                <c:rich>
                  <a:bodyPr/>
                  <a:lstStyle/>
                  <a:p>
                    <a:fld id="{1BB0401E-4781-9D48-9A8D-48076DF0721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A-CA1E-41BA-A587-06C5B7A95DA3}"/>
                </c:ext>
                <c:ext xmlns:c15="http://schemas.microsoft.com/office/drawing/2012/chart" uri="{CE6537A1-D6FC-4f65-9D91-7224C49458BB}"/>
              </c:extLst>
            </c:dLbl>
            <c:dLbl>
              <c:idx val="13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B-CA1E-41BA-A587-06C5B7A95DA3}"/>
                </c:ext>
                <c:ext xmlns:c15="http://schemas.microsoft.com/office/drawing/2012/chart" uri="{CE6537A1-D6FC-4f65-9D91-7224C49458BB}"/>
              </c:extLst>
            </c:dLbl>
            <c:dLbl>
              <c:idx val="138"/>
              <c:layout/>
              <c:tx>
                <c:rich>
                  <a:bodyPr/>
                  <a:lstStyle/>
                  <a:p>
                    <a:fld id="{5080CBDA-54DE-1D45-BA9D-A06B53ED081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9"/>
              <c:layout/>
              <c:tx>
                <c:rich>
                  <a:bodyPr/>
                  <a:lstStyle/>
                  <a:p>
                    <a:fld id="{9D8FD26E-6205-4440-93D4-D1894190C92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E-CA1E-41BA-A587-06C5B7A95DA3}"/>
                </c:ext>
                <c:ext xmlns:c15="http://schemas.microsoft.com/office/drawing/2012/chart" uri="{CE6537A1-D6FC-4f65-9D91-7224C49458BB}"/>
              </c:extLst>
            </c:dLbl>
            <c:dLbl>
              <c:idx val="141"/>
              <c:layout/>
              <c:tx>
                <c:rich>
                  <a:bodyPr/>
                  <a:lstStyle/>
                  <a:p>
                    <a:fld id="{7122E94D-71C3-854B-9DA2-7F44EE3011C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0-CA1E-41BA-A587-06C5B7A95DA3}"/>
                </c:ext>
                <c:ext xmlns:c15="http://schemas.microsoft.com/office/drawing/2012/chart" uri="{CE6537A1-D6FC-4f65-9D91-7224C49458BB}"/>
              </c:extLst>
            </c:dLbl>
            <c:dLbl>
              <c:idx val="143"/>
              <c:layout/>
              <c:tx>
                <c:rich>
                  <a:bodyPr/>
                  <a:lstStyle/>
                  <a:p>
                    <a:fld id="{B5B15D65-0CD9-464A-87B3-3F9C71B5797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4"/>
              <c:layout/>
              <c:tx>
                <c:rich>
                  <a:bodyPr/>
                  <a:lstStyle/>
                  <a:p>
                    <a:fld id="{29BFCA22-9543-DB45-BB12-A5FE58736BD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3-CA1E-41BA-A587-06C5B7A95DA3}"/>
                </c:ext>
                <c:ext xmlns:c15="http://schemas.microsoft.com/office/drawing/2012/chart" uri="{CE6537A1-D6FC-4f65-9D91-7224C49458BB}"/>
              </c:extLst>
            </c:dLbl>
            <c:dLbl>
              <c:idx val="14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4-CA1E-41BA-A587-06C5B7A95DA3}"/>
                </c:ext>
                <c:ext xmlns:c15="http://schemas.microsoft.com/office/drawing/2012/chart" uri="{CE6537A1-D6FC-4f65-9D91-7224C49458BB}"/>
              </c:extLst>
            </c:dLbl>
            <c:dLbl>
              <c:idx val="147"/>
              <c:layout/>
              <c:tx>
                <c:rich>
                  <a:bodyPr/>
                  <a:lstStyle/>
                  <a:p>
                    <a:fld id="{0D56E50F-5ED7-9C4D-A859-1D96BF3F7D7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8"/>
              <c:layout/>
              <c:tx>
                <c:rich>
                  <a:bodyPr/>
                  <a:lstStyle/>
                  <a:p>
                    <a:fld id="{165F663F-D071-6742-8A05-C78A6421F8F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9"/>
              <c:layout/>
              <c:tx>
                <c:rich>
                  <a:bodyPr/>
                  <a:lstStyle/>
                  <a:p>
                    <a:fld id="{8A72BA1B-B3AE-FC42-9EA4-76AA518F6A6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0"/>
              <c:layout/>
              <c:tx>
                <c:rich>
                  <a:bodyPr/>
                  <a:lstStyle/>
                  <a:p>
                    <a:fld id="{AD46DF62-E932-6E4B-9DDB-C4DD9A50C6A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9-CA1E-41BA-A587-06C5B7A95DA3}"/>
                </c:ext>
                <c:ext xmlns:c15="http://schemas.microsoft.com/office/drawing/2012/chart" uri="{CE6537A1-D6FC-4f65-9D91-7224C49458BB}"/>
              </c:extLst>
            </c:dLbl>
            <c:dLbl>
              <c:idx val="15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A-CA1E-41BA-A587-06C5B7A95DA3}"/>
                </c:ext>
                <c:ext xmlns:c15="http://schemas.microsoft.com/office/drawing/2012/chart" uri="{CE6537A1-D6FC-4f65-9D91-7224C49458BB}"/>
              </c:extLst>
            </c:dLbl>
            <c:dLbl>
              <c:idx val="153"/>
              <c:layout/>
              <c:tx>
                <c:rich>
                  <a:bodyPr/>
                  <a:lstStyle/>
                  <a:p>
                    <a:fld id="{B7EF3314-ED8D-684B-8FF5-2E1930E6362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4"/>
              <c:layout/>
              <c:tx>
                <c:rich>
                  <a:bodyPr/>
                  <a:lstStyle/>
                  <a:p>
                    <a:fld id="{3FCB811F-0096-7E46-AE72-E5281DF319F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D-CA1E-41BA-A587-06C5B7A95DA3}"/>
                </c:ext>
                <c:ext xmlns:c15="http://schemas.microsoft.com/office/drawing/2012/chart" uri="{CE6537A1-D6FC-4f65-9D91-7224C49458BB}"/>
              </c:extLst>
            </c:dLbl>
            <c:dLbl>
              <c:idx val="156"/>
              <c:layout/>
              <c:tx>
                <c:rich>
                  <a:bodyPr/>
                  <a:lstStyle/>
                  <a:p>
                    <a:fld id="{8018BCA5-E135-1E4E-BAC5-3AA3B28BA6D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7"/>
              <c:layout/>
              <c:tx>
                <c:rich>
                  <a:bodyPr/>
                  <a:lstStyle/>
                  <a:p>
                    <a:fld id="{1B59BF0C-C7B7-164A-A939-BA900CD8E7A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8"/>
              <c:layout/>
              <c:tx>
                <c:rich>
                  <a:bodyPr/>
                  <a:lstStyle/>
                  <a:p>
                    <a:fld id="{A70EB40E-7771-DF44-9E44-F8A97BA481C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1-CA1E-41BA-A587-06C5B7A95DA3}"/>
                </c:ext>
                <c:ext xmlns:c15="http://schemas.microsoft.com/office/drawing/2012/chart" uri="{CE6537A1-D6FC-4f65-9D91-7224C49458BB}"/>
              </c:extLst>
            </c:dLbl>
            <c:dLbl>
              <c:idx val="16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2-CA1E-41BA-A587-06C5B7A95DA3}"/>
                </c:ext>
                <c:ext xmlns:c15="http://schemas.microsoft.com/office/drawing/2012/chart" uri="{CE6537A1-D6FC-4f65-9D91-7224C49458BB}"/>
              </c:extLst>
            </c:dLbl>
            <c:dLbl>
              <c:idx val="161"/>
              <c:layout/>
              <c:tx>
                <c:rich>
                  <a:bodyPr/>
                  <a:lstStyle/>
                  <a:p>
                    <a:fld id="{6823C188-329F-F84A-82AE-9CA3FD7CE87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2"/>
              <c:layout/>
              <c:tx>
                <c:rich>
                  <a:bodyPr/>
                  <a:lstStyle/>
                  <a:p>
                    <a:fld id="{95B713C3-180E-FE4C-8B32-F317A1BF40E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3"/>
              <c:layout>
                <c:manualLayout>
                  <c:x val="-0.0305555555555556"/>
                  <c:y val="0.0324074074074073"/>
                </c:manualLayout>
              </c:layout>
              <c:tx>
                <c:rich>
                  <a:bodyPr/>
                  <a:lstStyle/>
                  <a:p>
                    <a:fld id="{F717F573-6BB7-A546-8C5F-C2B555ABEC9E}"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5-CA1E-41BA-A587-06C5B7A95DA3}"/>
                </c:ext>
                <c:ext xmlns:c15="http://schemas.microsoft.com/office/drawing/2012/chart" uri="{CE6537A1-D6FC-4f65-9D91-7224C49458BB}">
                  <c15:layout/>
                  <c15:dlblFieldTable/>
                  <c15:showDataLabelsRange val="1"/>
                </c:ext>
              </c:extLst>
            </c:dLbl>
            <c:dLbl>
              <c:idx val="164"/>
              <c:layout/>
              <c:tx>
                <c:rich>
                  <a:bodyPr/>
                  <a:lstStyle/>
                  <a:p>
                    <a:fld id="{984A8AEA-68EB-C54B-BF89-3922614BD16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5"/>
              <c:layout/>
              <c:tx>
                <c:rich>
                  <a:bodyPr/>
                  <a:lstStyle/>
                  <a:p>
                    <a:fld id="{26FE1ED6-3D50-B540-9788-95924073632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6"/>
              <c:layout/>
              <c:tx>
                <c:rich>
                  <a:bodyPr/>
                  <a:lstStyle/>
                  <a:p>
                    <a:fld id="{76168423-FE60-D941-B8DA-8A4CE05CCFD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8-CA1E-41BA-A587-06C5B7A95DA3}"/>
                </c:ext>
                <c:ext xmlns:c15="http://schemas.microsoft.com/office/drawing/2012/chart" uri="{CE6537A1-D6FC-4f65-9D91-7224C49458BB}"/>
              </c:extLst>
            </c:dLbl>
            <c:dLbl>
              <c:idx val="16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9-CA1E-41BA-A587-06C5B7A95DA3}"/>
                </c:ext>
                <c:ext xmlns:c15="http://schemas.microsoft.com/office/drawing/2012/chart" uri="{CE6537A1-D6FC-4f65-9D91-7224C49458BB}"/>
              </c:extLst>
            </c:dLbl>
            <c:dLbl>
              <c:idx val="169"/>
              <c:layout/>
              <c:tx>
                <c:rich>
                  <a:bodyPr/>
                  <a:lstStyle/>
                  <a:p>
                    <a:fld id="{367766C0-43EE-A044-9B3F-87585C28ADB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0"/>
              <c:layout/>
              <c:tx>
                <c:rich>
                  <a:bodyPr/>
                  <a:lstStyle/>
                  <a:p>
                    <a:fld id="{9EA9F6DA-7207-9845-97C6-E028B4B3D36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1"/>
              <c:layout/>
              <c:tx>
                <c:rich>
                  <a:bodyPr/>
                  <a:lstStyle/>
                  <a:p>
                    <a:fld id="{A3106EE8-6EA4-9144-B13C-2F49D8AC3E6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D-CA1E-41BA-A587-06C5B7A95DA3}"/>
                </c:ext>
                <c:ext xmlns:c15="http://schemas.microsoft.com/office/drawing/2012/chart" uri="{CE6537A1-D6FC-4f65-9D91-7224C49458BB}"/>
              </c:extLst>
            </c:dLbl>
            <c:dLbl>
              <c:idx val="17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E-CA1E-41BA-A587-06C5B7A95DA3}"/>
                </c:ext>
                <c:ext xmlns:c15="http://schemas.microsoft.com/office/drawing/2012/chart" uri="{CE6537A1-D6FC-4f65-9D91-7224C49458BB}"/>
              </c:extLst>
            </c:dLbl>
            <c:dLbl>
              <c:idx val="17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F-CA1E-41BA-A587-06C5B7A95DA3}"/>
                </c:ext>
                <c:ext xmlns:c15="http://schemas.microsoft.com/office/drawing/2012/chart" uri="{CE6537A1-D6FC-4f65-9D91-7224C49458BB}"/>
              </c:extLst>
            </c:dLbl>
            <c:dLbl>
              <c:idx val="17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0-CA1E-41BA-A587-06C5B7A95DA3}"/>
                </c:ext>
                <c:ext xmlns:c15="http://schemas.microsoft.com/office/drawing/2012/chart" uri="{CE6537A1-D6FC-4f65-9D91-7224C49458BB}"/>
              </c:extLst>
            </c:dLbl>
            <c:dLbl>
              <c:idx val="17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1-CA1E-41BA-A587-06C5B7A95DA3}"/>
                </c:ext>
                <c:ext xmlns:c15="http://schemas.microsoft.com/office/drawing/2012/chart" uri="{CE6537A1-D6FC-4f65-9D91-7224C49458BB}"/>
              </c:extLst>
            </c:dLbl>
            <c:dLbl>
              <c:idx val="177"/>
              <c:layout/>
              <c:tx>
                <c:rich>
                  <a:bodyPr/>
                  <a:lstStyle/>
                  <a:p>
                    <a:fld id="{665F4961-1995-E94E-99BF-03394EB7493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3-CA1E-41BA-A587-06C5B7A95DA3}"/>
                </c:ext>
                <c:ext xmlns:c15="http://schemas.microsoft.com/office/drawing/2012/chart" uri="{CE6537A1-D6FC-4f65-9D91-7224C49458BB}"/>
              </c:extLst>
            </c:dLbl>
            <c:dLbl>
              <c:idx val="17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4-CA1E-41BA-A587-06C5B7A95DA3}"/>
                </c:ext>
                <c:ext xmlns:c15="http://schemas.microsoft.com/office/drawing/2012/chart" uri="{CE6537A1-D6FC-4f65-9D91-7224C49458BB}"/>
              </c:extLst>
            </c:dLbl>
            <c:dLbl>
              <c:idx val="180"/>
              <c:layout/>
              <c:tx>
                <c:rich>
                  <a:bodyPr/>
                  <a:lstStyle/>
                  <a:p>
                    <a:fld id="{6D1180B9-06A9-E143-B8E1-AF9E67FA0AC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1"/>
              <c:layout/>
              <c:tx>
                <c:rich>
                  <a:bodyPr/>
                  <a:lstStyle/>
                  <a:p>
                    <a:fld id="{2937AE40-1A03-0646-AE40-2426AE3C6DF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7-CA1E-41BA-A587-06C5B7A95DA3}"/>
                </c:ext>
                <c:ext xmlns:c15="http://schemas.microsoft.com/office/drawing/2012/chart" uri="{CE6537A1-D6FC-4f65-9D91-7224C49458BB}"/>
              </c:extLst>
            </c:dLbl>
            <c:dLbl>
              <c:idx val="18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8-CA1E-41BA-A587-06C5B7A95DA3}"/>
                </c:ext>
                <c:ext xmlns:c15="http://schemas.microsoft.com/office/drawing/2012/chart" uri="{CE6537A1-D6FC-4f65-9D91-7224C49458BB}"/>
              </c:extLst>
            </c:dLbl>
            <c:dLbl>
              <c:idx val="184"/>
              <c:layout/>
              <c:tx>
                <c:rich>
                  <a:bodyPr/>
                  <a:lstStyle/>
                  <a:p>
                    <a:fld id="{30FE5DD8-03D0-2741-8F5E-2F1498F2068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5"/>
              <c:layout/>
              <c:tx>
                <c:rich>
                  <a:bodyPr/>
                  <a:lstStyle/>
                  <a:p>
                    <a:fld id="{36ACDB20-FC04-3D45-ADE8-4348E965C03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6"/>
              <c:layout/>
              <c:tx>
                <c:rich>
                  <a:bodyPr/>
                  <a:lstStyle/>
                  <a:p>
                    <a:fld id="{AFD30B68-4D8F-5D45-9A1B-76299FCFD88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C-CA1E-41BA-A587-06C5B7A95DA3}"/>
                </c:ext>
                <c:ext xmlns:c15="http://schemas.microsoft.com/office/drawing/2012/chart" uri="{CE6537A1-D6FC-4f65-9D91-7224C49458BB}"/>
              </c:extLst>
            </c:dLbl>
            <c:dLbl>
              <c:idx val="18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D-CA1E-41BA-A587-06C5B7A95DA3}"/>
                </c:ext>
                <c:ext xmlns:c15="http://schemas.microsoft.com/office/drawing/2012/chart" uri="{CE6537A1-D6FC-4f65-9D91-7224C49458BB}"/>
              </c:extLst>
            </c:dLbl>
            <c:dLbl>
              <c:idx val="189"/>
              <c:layout/>
              <c:tx>
                <c:rich>
                  <a:bodyPr/>
                  <a:lstStyle/>
                  <a:p>
                    <a:fld id="{70F043DC-963C-6C4C-9117-F10AD6C2528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F-CA1E-41BA-A587-06C5B7A95DA3}"/>
                </c:ext>
                <c:ext xmlns:c15="http://schemas.microsoft.com/office/drawing/2012/chart" uri="{CE6537A1-D6FC-4f65-9D91-7224C49458BB}"/>
              </c:extLst>
            </c:dLbl>
            <c:dLbl>
              <c:idx val="191"/>
              <c:layout/>
              <c:tx>
                <c:rich>
                  <a:bodyPr/>
                  <a:lstStyle/>
                  <a:p>
                    <a:fld id="{F4A733F2-32EE-DB4E-BC6C-E15437297BB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1-CA1E-41BA-A587-06C5B7A95DA3}"/>
                </c:ext>
                <c:ext xmlns:c15="http://schemas.microsoft.com/office/drawing/2012/chart" uri="{CE6537A1-D6FC-4f65-9D91-7224C49458BB}"/>
              </c:extLst>
            </c:dLbl>
            <c:dLbl>
              <c:idx val="193"/>
              <c:layout/>
              <c:tx>
                <c:rich>
                  <a:bodyPr/>
                  <a:lstStyle/>
                  <a:p>
                    <a:fld id="{52EF02C3-5F88-B243-8303-0666658223C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3-CA1E-41BA-A587-06C5B7A95DA3}"/>
                </c:ext>
                <c:ext xmlns:c15="http://schemas.microsoft.com/office/drawing/2012/chart" uri="{CE6537A1-D6FC-4f65-9D91-7224C49458BB}"/>
              </c:extLst>
            </c:dLbl>
            <c:dLbl>
              <c:idx val="195"/>
              <c:layout/>
              <c:tx>
                <c:rich>
                  <a:bodyPr/>
                  <a:lstStyle/>
                  <a:p>
                    <a:fld id="{D2D3A544-E478-2347-B54B-6D9050E0F4A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6"/>
              <c:layout/>
              <c:tx>
                <c:rich>
                  <a:bodyPr/>
                  <a:lstStyle/>
                  <a:p>
                    <a:fld id="{954E1BD8-F0B0-B04C-8F1A-4229C6AF26D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6-CA1E-41BA-A587-06C5B7A95DA3}"/>
                </c:ext>
                <c:ext xmlns:c15="http://schemas.microsoft.com/office/drawing/2012/chart" uri="{CE6537A1-D6FC-4f65-9D91-7224C49458BB}"/>
              </c:extLst>
            </c:dLbl>
            <c:dLbl>
              <c:idx val="19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7-CA1E-41BA-A587-06C5B7A95DA3}"/>
                </c:ext>
                <c:ext xmlns:c15="http://schemas.microsoft.com/office/drawing/2012/chart" uri="{CE6537A1-D6FC-4f65-9D91-7224C49458BB}"/>
              </c:extLst>
            </c:dLbl>
            <c:dLbl>
              <c:idx val="19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8-CA1E-41BA-A587-06C5B7A95DA3}"/>
                </c:ext>
                <c:ext xmlns:c15="http://schemas.microsoft.com/office/drawing/2012/chart" uri="{CE6537A1-D6FC-4f65-9D91-7224C49458BB}"/>
              </c:extLst>
            </c:dLbl>
            <c:dLbl>
              <c:idx val="200"/>
              <c:layout/>
              <c:tx>
                <c:rich>
                  <a:bodyPr/>
                  <a:lstStyle/>
                  <a:p>
                    <a:fld id="{651E7DDB-B12E-1C48-9612-BCA7DAA8884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1"/>
              <c:layout/>
              <c:tx>
                <c:rich>
                  <a:bodyPr/>
                  <a:lstStyle/>
                  <a:p>
                    <a:fld id="{3D52F59C-8B3B-A44A-807C-EF5FB8F73FD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2"/>
              <c:layout/>
              <c:tx>
                <c:rich>
                  <a:bodyPr/>
                  <a:lstStyle/>
                  <a:p>
                    <a:fld id="{12F04A72-5703-584E-BB8C-7112971D544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3"/>
              <c:layout/>
              <c:tx>
                <c:rich>
                  <a:bodyPr/>
                  <a:lstStyle/>
                  <a:p>
                    <a:fld id="{71CC5DDA-3136-294B-A4EA-EED5CF0A084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D-CA1E-41BA-A587-06C5B7A95DA3}"/>
                </c:ext>
                <c:ext xmlns:c15="http://schemas.microsoft.com/office/drawing/2012/chart" uri="{CE6537A1-D6FC-4f65-9D91-7224C49458BB}"/>
              </c:extLst>
            </c:dLbl>
            <c:dLbl>
              <c:idx val="205"/>
              <c:layout/>
              <c:tx>
                <c:rich>
                  <a:bodyPr/>
                  <a:lstStyle/>
                  <a:p>
                    <a:fld id="{7903A8F2-1249-824B-AACE-105F06701C6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6"/>
              <c:layout/>
              <c:tx>
                <c:rich>
                  <a:bodyPr/>
                  <a:lstStyle/>
                  <a:p>
                    <a:fld id="{56A12256-A9D7-2B40-94CB-8B2BA6A507C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D0-CA1E-41BA-A587-06C5B7A95DA3}"/>
                </c:ext>
                <c:ext xmlns:c15="http://schemas.microsoft.com/office/drawing/2012/chart" uri="{CE6537A1-D6FC-4f65-9D91-7224C49458BB}"/>
              </c:extLst>
            </c:dLbl>
            <c:dLbl>
              <c:idx val="20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D1-CA1E-41BA-A587-06C5B7A95DA3}"/>
                </c:ext>
                <c:ext xmlns:c15="http://schemas.microsoft.com/office/drawing/2012/chart" uri="{CE6537A1-D6FC-4f65-9D91-7224C49458BB}"/>
              </c:extLst>
            </c:dLbl>
            <c:dLbl>
              <c:idx val="209"/>
              <c:layout/>
              <c:tx>
                <c:rich>
                  <a:bodyPr/>
                  <a:lstStyle/>
                  <a:p>
                    <a:fld id="{AD15D3A3-E5A4-1744-8844-4DF02A39182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D3-CA1E-41BA-A587-06C5B7A95DA3}"/>
                </c:ext>
                <c:ext xmlns:c15="http://schemas.microsoft.com/office/drawing/2012/chart" uri="{CE6537A1-D6FC-4f65-9D91-7224C49458BB}"/>
              </c:extLst>
            </c:dLbl>
            <c:dLbl>
              <c:idx val="211"/>
              <c:layout/>
              <c:tx>
                <c:rich>
                  <a:bodyPr/>
                  <a:lstStyle/>
                  <a:p>
                    <a:fld id="{D062E237-1B30-DC43-87F5-328A1E22E02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2"/>
              <c:layout/>
              <c:tx>
                <c:rich>
                  <a:bodyPr/>
                  <a:lstStyle/>
                  <a:p>
                    <a:fld id="{4724433D-83BE-A046-80DD-43F7B033F2A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3"/>
              <c:layout/>
              <c:tx>
                <c:rich>
                  <a:bodyPr/>
                  <a:lstStyle/>
                  <a:p>
                    <a:fld id="{82DEDA57-EC9D-9A45-A18E-21466D551FE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4"/>
              <c:layout/>
              <c:tx>
                <c:rich>
                  <a:bodyPr/>
                  <a:lstStyle/>
                  <a:p>
                    <a:fld id="{F7713F14-0C5A-F74E-8ACC-82F7C41F27E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5"/>
              <c:layout/>
              <c:tx>
                <c:rich>
                  <a:bodyPr/>
                  <a:lstStyle/>
                  <a:p>
                    <a:fld id="{DBA4FA7A-3DA1-4148-A9AF-DA7C4A479C6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D9-CA1E-41BA-A587-06C5B7A95DA3}"/>
                </c:ext>
                <c:ext xmlns:c15="http://schemas.microsoft.com/office/drawing/2012/chart" uri="{CE6537A1-D6FC-4f65-9D91-7224C49458BB}"/>
              </c:extLst>
            </c:dLbl>
            <c:dLbl>
              <c:idx val="217"/>
              <c:layout/>
              <c:tx>
                <c:rich>
                  <a:bodyPr/>
                  <a:lstStyle/>
                  <a:p>
                    <a:fld id="{9E782182-7CAC-EF4F-BD67-6E43F8A94FD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8"/>
              <c:layout/>
              <c:tx>
                <c:rich>
                  <a:bodyPr/>
                  <a:lstStyle/>
                  <a:p>
                    <a:fld id="{3673E3BA-C2F5-EB42-B212-C8A52625B38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9"/>
              <c:layout/>
              <c:tx>
                <c:rich>
                  <a:bodyPr/>
                  <a:lstStyle/>
                  <a:p>
                    <a:fld id="{E8435184-E3B0-C240-9CA5-453BA464DAE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DD-CA1E-41BA-A587-06C5B7A95DA3}"/>
                </c:ext>
                <c:ext xmlns:c15="http://schemas.microsoft.com/office/drawing/2012/chart" uri="{CE6537A1-D6FC-4f65-9D91-7224C49458BB}"/>
              </c:extLst>
            </c:dLbl>
            <c:dLbl>
              <c:idx val="221"/>
              <c:tx>
                <c:rich>
                  <a:bodyPr/>
                  <a:lstStyle/>
                  <a:p>
                    <a:fld id="{D2806586-9908-884F-9374-D8C76F6F014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222"/>
              <c:layout/>
              <c:tx>
                <c:rich>
                  <a:bodyPr/>
                  <a:lstStyle/>
                  <a:p>
                    <a:fld id="{E91F9F40-90A0-A441-86F3-39047080AA0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0-CA1E-41BA-A587-06C5B7A95DA3}"/>
                </c:ext>
                <c:ext xmlns:c15="http://schemas.microsoft.com/office/drawing/2012/chart" uri="{CE6537A1-D6FC-4f65-9D91-7224C49458BB}"/>
              </c:extLst>
            </c:dLbl>
            <c:dLbl>
              <c:idx val="224"/>
              <c:layout/>
              <c:tx>
                <c:rich>
                  <a:bodyPr/>
                  <a:lstStyle/>
                  <a:p>
                    <a:fld id="{63647C21-4ED0-9F4D-B4B3-CA091E27FF6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5"/>
              <c:layout>
                <c:manualLayout>
                  <c:x val="0.0138888888888888"/>
                  <c:y val="-8.48755627201337E-17"/>
                </c:manualLayout>
              </c:layout>
              <c:tx>
                <c:rich>
                  <a:bodyPr/>
                  <a:lstStyle/>
                  <a:p>
                    <a:fld id="{279C3E25-B706-1749-9821-29EEE88FEB11}"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6-CA1E-41BA-A587-06C5B7A95DA3}"/>
                </c:ext>
                <c:ext xmlns:c15="http://schemas.microsoft.com/office/drawing/2012/chart" uri="{CE6537A1-D6FC-4f65-9D91-7224C49458BB}">
                  <c15:layout/>
                  <c15:dlblFieldTable/>
                  <c15:showDataLabelsRange val="1"/>
                </c:ext>
              </c:extLst>
            </c:dLbl>
            <c:dLbl>
              <c:idx val="226"/>
              <c:layout/>
              <c:tx>
                <c:rich>
                  <a:bodyPr/>
                  <a:lstStyle/>
                  <a:p>
                    <a:fld id="{5B81C216-081A-CC46-BA3F-697887BE0B9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7"/>
              <c:layout/>
              <c:tx>
                <c:rich>
                  <a:bodyPr/>
                  <a:lstStyle/>
                  <a:p>
                    <a:fld id="{A82DD024-4394-8E4D-8204-A31B8CE7B3E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4-CA1E-41BA-A587-06C5B7A95DA3}"/>
                </c:ext>
                <c:ext xmlns:c15="http://schemas.microsoft.com/office/drawing/2012/chart" uri="{CE6537A1-D6FC-4f65-9D91-7224C49458BB}"/>
              </c:extLst>
            </c:dLbl>
            <c:dLbl>
              <c:idx val="22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5-CA1E-41BA-A587-06C5B7A95DA3}"/>
                </c:ext>
                <c:ext xmlns:c15="http://schemas.microsoft.com/office/drawing/2012/chart" uri="{CE6537A1-D6FC-4f65-9D91-7224C49458BB}"/>
              </c:extLst>
            </c:dLbl>
            <c:dLbl>
              <c:idx val="23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6-CA1E-41BA-A587-06C5B7A95DA3}"/>
                </c:ext>
                <c:ext xmlns:c15="http://schemas.microsoft.com/office/drawing/2012/chart" uri="{CE6537A1-D6FC-4f65-9D91-7224C49458BB}"/>
              </c:extLst>
            </c:dLbl>
            <c:dLbl>
              <c:idx val="23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7-CA1E-41BA-A587-06C5B7A95DA3}"/>
                </c:ext>
                <c:ext xmlns:c15="http://schemas.microsoft.com/office/drawing/2012/chart" uri="{CE6537A1-D6FC-4f65-9D91-7224C49458BB}"/>
              </c:extLst>
            </c:dLbl>
            <c:dLbl>
              <c:idx val="23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8-CA1E-41BA-A587-06C5B7A95DA3}"/>
                </c:ext>
                <c:ext xmlns:c15="http://schemas.microsoft.com/office/drawing/2012/chart" uri="{CE6537A1-D6FC-4f65-9D91-7224C49458BB}"/>
              </c:extLst>
            </c:dLbl>
            <c:dLbl>
              <c:idx val="23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9-CA1E-41BA-A587-06C5B7A95DA3}"/>
                </c:ext>
                <c:ext xmlns:c15="http://schemas.microsoft.com/office/drawing/2012/chart" uri="{CE6537A1-D6FC-4f65-9D91-7224C49458BB}"/>
              </c:extLst>
            </c:dLbl>
            <c:dLbl>
              <c:idx val="23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A-CA1E-41BA-A587-06C5B7A95DA3}"/>
                </c:ext>
                <c:ext xmlns:c15="http://schemas.microsoft.com/office/drawing/2012/chart" uri="{CE6537A1-D6FC-4f65-9D91-7224C49458BB}"/>
              </c:extLst>
            </c:dLbl>
            <c:dLbl>
              <c:idx val="235"/>
              <c:layout/>
              <c:tx>
                <c:rich>
                  <a:bodyPr/>
                  <a:lstStyle/>
                  <a:p>
                    <a:fld id="{DA25DCA5-6631-E74C-BE41-3F639982DB1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36"/>
              <c:layout/>
              <c:tx>
                <c:rich>
                  <a:bodyPr/>
                  <a:lstStyle/>
                  <a:p>
                    <a:fld id="{F26659E3-770F-584B-A806-2C7677B3E8B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_tradnl"/>
              </a:p>
            </c:txPr>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Hoja7!$B$2:$B$238</c:f>
              <c:numCache>
                <c:formatCode>General</c:formatCode>
                <c:ptCount val="237"/>
                <c:pt idx="1">
                  <c:v>2809.01</c:v>
                </c:pt>
                <c:pt idx="2">
                  <c:v>6778.65</c:v>
                </c:pt>
                <c:pt idx="5">
                  <c:v>2366.28</c:v>
                </c:pt>
                <c:pt idx="7">
                  <c:v>12516.6</c:v>
                </c:pt>
                <c:pt idx="9">
                  <c:v>1581.73</c:v>
                </c:pt>
                <c:pt idx="11">
                  <c:v>20981.0</c:v>
                </c:pt>
                <c:pt idx="12">
                  <c:v>23705.5</c:v>
                </c:pt>
                <c:pt idx="13">
                  <c:v>2420.44</c:v>
                </c:pt>
                <c:pt idx="15">
                  <c:v>31529.0</c:v>
                </c:pt>
                <c:pt idx="16">
                  <c:v>1050.65</c:v>
                </c:pt>
                <c:pt idx="17">
                  <c:v>9053.49</c:v>
                </c:pt>
                <c:pt idx="18">
                  <c:v>3846.32</c:v>
                </c:pt>
                <c:pt idx="19">
                  <c:v>22871.2</c:v>
                </c:pt>
                <c:pt idx="20">
                  <c:v>4522.13</c:v>
                </c:pt>
                <c:pt idx="21">
                  <c:v>1089.85</c:v>
                </c:pt>
                <c:pt idx="22">
                  <c:v>30621.7</c:v>
                </c:pt>
                <c:pt idx="23">
                  <c:v>2136.99</c:v>
                </c:pt>
                <c:pt idx="26">
                  <c:v>1158.72</c:v>
                </c:pt>
                <c:pt idx="27">
                  <c:v>6462.09</c:v>
                </c:pt>
                <c:pt idx="28">
                  <c:v>8028.9</c:v>
                </c:pt>
                <c:pt idx="30">
                  <c:v>57164.3</c:v>
                </c:pt>
                <c:pt idx="31">
                  <c:v>5536.85</c:v>
                </c:pt>
                <c:pt idx="32">
                  <c:v>633.4319999999996</c:v>
                </c:pt>
                <c:pt idx="33">
                  <c:v>606.024</c:v>
                </c:pt>
                <c:pt idx="34">
                  <c:v>1766.69</c:v>
                </c:pt>
                <c:pt idx="35">
                  <c:v>801.064</c:v>
                </c:pt>
                <c:pt idx="36">
                  <c:v>1595.12</c:v>
                </c:pt>
                <c:pt idx="37">
                  <c:v>23340.8</c:v>
                </c:pt>
                <c:pt idx="39">
                  <c:v>635.8169999999996</c:v>
                </c:pt>
                <c:pt idx="40">
                  <c:v>758.8339999999995</c:v>
                </c:pt>
                <c:pt idx="41">
                  <c:v>7338.52</c:v>
                </c:pt>
                <c:pt idx="42">
                  <c:v>1859.83</c:v>
                </c:pt>
                <c:pt idx="46">
                  <c:v>6155.69</c:v>
                </c:pt>
                <c:pt idx="47">
                  <c:v>1003.28</c:v>
                </c:pt>
                <c:pt idx="50">
                  <c:v>6135.62</c:v>
                </c:pt>
                <c:pt idx="52">
                  <c:v>8109.01</c:v>
                </c:pt>
                <c:pt idx="53">
                  <c:v>6719.78</c:v>
                </c:pt>
                <c:pt idx="55">
                  <c:v>16530.2</c:v>
                </c:pt>
                <c:pt idx="56">
                  <c:v>13805.6</c:v>
                </c:pt>
                <c:pt idx="59">
                  <c:v>23351.59999999999</c:v>
                </c:pt>
                <c:pt idx="60">
                  <c:v>1725.65</c:v>
                </c:pt>
                <c:pt idx="61">
                  <c:v>5259.82</c:v>
                </c:pt>
                <c:pt idx="62">
                  <c:v>4560.34</c:v>
                </c:pt>
                <c:pt idx="63">
                  <c:v>5633.18</c:v>
                </c:pt>
                <c:pt idx="65">
                  <c:v>4190.71</c:v>
                </c:pt>
                <c:pt idx="66">
                  <c:v>1314.95</c:v>
                </c:pt>
                <c:pt idx="67">
                  <c:v>1129.4</c:v>
                </c:pt>
                <c:pt idx="68">
                  <c:v>6352.24</c:v>
                </c:pt>
                <c:pt idx="69">
                  <c:v>419.646</c:v>
                </c:pt>
                <c:pt idx="73">
                  <c:v>4855.99</c:v>
                </c:pt>
                <c:pt idx="74">
                  <c:v>19284.3</c:v>
                </c:pt>
                <c:pt idx="75">
                  <c:v>20685.8</c:v>
                </c:pt>
                <c:pt idx="77">
                  <c:v>14501.7</c:v>
                </c:pt>
                <c:pt idx="79">
                  <c:v>1675.25</c:v>
                </c:pt>
                <c:pt idx="80">
                  <c:v>23093.59999999999</c:v>
                </c:pt>
                <c:pt idx="83">
                  <c:v>1506.42</c:v>
                </c:pt>
                <c:pt idx="85">
                  <c:v>15353.1</c:v>
                </c:pt>
                <c:pt idx="87">
                  <c:v>5484.79</c:v>
                </c:pt>
                <c:pt idx="89">
                  <c:v>4101.74</c:v>
                </c:pt>
                <c:pt idx="90">
                  <c:v>762.211</c:v>
                </c:pt>
                <c:pt idx="91">
                  <c:v>1147.2</c:v>
                </c:pt>
                <c:pt idx="92">
                  <c:v>2981.58</c:v>
                </c:pt>
                <c:pt idx="95">
                  <c:v>2438.69</c:v>
                </c:pt>
                <c:pt idx="96">
                  <c:v>9111.04</c:v>
                </c:pt>
                <c:pt idx="97">
                  <c:v>23745.9</c:v>
                </c:pt>
                <c:pt idx="98">
                  <c:v>1500.68</c:v>
                </c:pt>
                <c:pt idx="99">
                  <c:v>4391.09</c:v>
                </c:pt>
                <c:pt idx="102">
                  <c:v>4781.22</c:v>
                </c:pt>
                <c:pt idx="103">
                  <c:v>18438.7</c:v>
                </c:pt>
                <c:pt idx="104">
                  <c:v>19658.09999999999</c:v>
                </c:pt>
                <c:pt idx="105">
                  <c:v>21943.3</c:v>
                </c:pt>
                <c:pt idx="106">
                  <c:v>6298.71</c:v>
                </c:pt>
                <c:pt idx="107">
                  <c:v>22921.5</c:v>
                </c:pt>
                <c:pt idx="108">
                  <c:v>5321.44</c:v>
                </c:pt>
                <c:pt idx="109">
                  <c:v>6293.89</c:v>
                </c:pt>
                <c:pt idx="110">
                  <c:v>1605.6</c:v>
                </c:pt>
                <c:pt idx="111">
                  <c:v>1027.65</c:v>
                </c:pt>
                <c:pt idx="114">
                  <c:v>58117.8</c:v>
                </c:pt>
                <c:pt idx="117">
                  <c:v>5960.28</c:v>
                </c:pt>
                <c:pt idx="118">
                  <c:v>8934.299999999992</c:v>
                </c:pt>
                <c:pt idx="119">
                  <c:v>1068.72</c:v>
                </c:pt>
                <c:pt idx="122">
                  <c:v>6180.46</c:v>
                </c:pt>
                <c:pt idx="123">
                  <c:v>41053.1</c:v>
                </c:pt>
                <c:pt idx="124">
                  <c:v>1022.34</c:v>
                </c:pt>
                <c:pt idx="125">
                  <c:v>603.683</c:v>
                </c:pt>
                <c:pt idx="126">
                  <c:v>10527.5</c:v>
                </c:pt>
                <c:pt idx="128">
                  <c:v>669.678</c:v>
                </c:pt>
                <c:pt idx="129">
                  <c:v>15388.2</c:v>
                </c:pt>
                <c:pt idx="130">
                  <c:v>2659.25</c:v>
                </c:pt>
                <c:pt idx="131">
                  <c:v>2080.41</c:v>
                </c:pt>
                <c:pt idx="132">
                  <c:v>6606.76</c:v>
                </c:pt>
                <c:pt idx="133">
                  <c:v>7978.61</c:v>
                </c:pt>
                <c:pt idx="135">
                  <c:v>3094.19</c:v>
                </c:pt>
                <c:pt idx="138">
                  <c:v>2845.81</c:v>
                </c:pt>
                <c:pt idx="139">
                  <c:v>269.6379999999999</c:v>
                </c:pt>
                <c:pt idx="141">
                  <c:v>4301.16</c:v>
                </c:pt>
                <c:pt idx="143">
                  <c:v>985.776</c:v>
                </c:pt>
                <c:pt idx="144">
                  <c:v>22963.5</c:v>
                </c:pt>
                <c:pt idx="147">
                  <c:v>17889.59999999999</c:v>
                </c:pt>
                <c:pt idx="148">
                  <c:v>2161.18</c:v>
                </c:pt>
                <c:pt idx="149">
                  <c:v>578.923</c:v>
                </c:pt>
                <c:pt idx="150">
                  <c:v>1997.44</c:v>
                </c:pt>
                <c:pt idx="153">
                  <c:v>24074.6</c:v>
                </c:pt>
                <c:pt idx="154">
                  <c:v>28090.4</c:v>
                </c:pt>
                <c:pt idx="156">
                  <c:v>2452.75</c:v>
                </c:pt>
                <c:pt idx="157">
                  <c:v>10267.0</c:v>
                </c:pt>
                <c:pt idx="158">
                  <c:v>6613.21</c:v>
                </c:pt>
                <c:pt idx="161">
                  <c:v>1559.66</c:v>
                </c:pt>
                <c:pt idx="162">
                  <c:v>4840.23</c:v>
                </c:pt>
                <c:pt idx="163">
                  <c:v>4500.37</c:v>
                </c:pt>
                <c:pt idx="164">
                  <c:v>2887.0</c:v>
                </c:pt>
                <c:pt idx="165">
                  <c:v>7437.17</c:v>
                </c:pt>
                <c:pt idx="166">
                  <c:v>13670.9</c:v>
                </c:pt>
                <c:pt idx="169">
                  <c:v>5704.23</c:v>
                </c:pt>
                <c:pt idx="170">
                  <c:v>5611.66</c:v>
                </c:pt>
                <c:pt idx="171">
                  <c:v>485.7219999999996</c:v>
                </c:pt>
                <c:pt idx="177">
                  <c:v>2687.24</c:v>
                </c:pt>
                <c:pt idx="180">
                  <c:v>25755.4</c:v>
                </c:pt>
                <c:pt idx="181">
                  <c:v>1298.72</c:v>
                </c:pt>
                <c:pt idx="182">
                  <c:v>4920.72</c:v>
                </c:pt>
                <c:pt idx="184">
                  <c:v>11007.4</c:v>
                </c:pt>
                <c:pt idx="185">
                  <c:v>777.154</c:v>
                </c:pt>
                <c:pt idx="186">
                  <c:v>32707.7</c:v>
                </c:pt>
                <c:pt idx="189">
                  <c:v>13227.1</c:v>
                </c:pt>
                <c:pt idx="191">
                  <c:v>1665.31</c:v>
                </c:pt>
                <c:pt idx="193">
                  <c:v>7093.94</c:v>
                </c:pt>
                <c:pt idx="195">
                  <c:v>16417.59999999999</c:v>
                </c:pt>
                <c:pt idx="196">
                  <c:v>3284.27</c:v>
                </c:pt>
                <c:pt idx="198">
                  <c:v>1401.9</c:v>
                </c:pt>
                <c:pt idx="200">
                  <c:v>7017.05</c:v>
                </c:pt>
                <c:pt idx="201">
                  <c:v>4793.86</c:v>
                </c:pt>
                <c:pt idx="202">
                  <c:v>22751.59999999999</c:v>
                </c:pt>
                <c:pt idx="203">
                  <c:v>28952.8</c:v>
                </c:pt>
                <c:pt idx="205">
                  <c:v>922.7669999999996</c:v>
                </c:pt>
                <c:pt idx="206">
                  <c:v>6866.02</c:v>
                </c:pt>
                <c:pt idx="209">
                  <c:v>873.4659999999996</c:v>
                </c:pt>
                <c:pt idx="211">
                  <c:v>3113.54</c:v>
                </c:pt>
                <c:pt idx="212">
                  <c:v>9224.709999999992</c:v>
                </c:pt>
                <c:pt idx="213">
                  <c:v>4570.17</c:v>
                </c:pt>
                <c:pt idx="214">
                  <c:v>5411.49</c:v>
                </c:pt>
                <c:pt idx="215">
                  <c:v>3370.44</c:v>
                </c:pt>
                <c:pt idx="217">
                  <c:v>1958.09</c:v>
                </c:pt>
                <c:pt idx="218">
                  <c:v>673.8229999999994</c:v>
                </c:pt>
                <c:pt idx="219">
                  <c:v>3698.43</c:v>
                </c:pt>
                <c:pt idx="221">
                  <c:v>77467.2</c:v>
                </c:pt>
                <c:pt idx="222">
                  <c:v>21081.8</c:v>
                </c:pt>
                <c:pt idx="224">
                  <c:v>28782.2</c:v>
                </c:pt>
                <c:pt idx="225">
                  <c:v>8392.74</c:v>
                </c:pt>
                <c:pt idx="226">
                  <c:v>1613.65</c:v>
                </c:pt>
                <c:pt idx="227">
                  <c:v>1902.53</c:v>
                </c:pt>
                <c:pt idx="235">
                  <c:v>1460.33</c:v>
                </c:pt>
                <c:pt idx="236">
                  <c:v>1754.58</c:v>
                </c:pt>
              </c:numCache>
            </c:numRef>
          </c:xVal>
          <c:yVal>
            <c:numRef>
              <c:f>Hoja7!$C$2:$C$238</c:f>
              <c:numCache>
                <c:formatCode>General</c:formatCode>
                <c:ptCount val="237"/>
                <c:pt idx="0">
                  <c:v>0.339876</c:v>
                </c:pt>
                <c:pt idx="1">
                  <c:v>0.191741</c:v>
                </c:pt>
                <c:pt idx="2">
                  <c:v>0.522925</c:v>
                </c:pt>
                <c:pt idx="4">
                  <c:v>0.211217</c:v>
                </c:pt>
                <c:pt idx="5">
                  <c:v>0.895121</c:v>
                </c:pt>
                <c:pt idx="6">
                  <c:v>0.173447</c:v>
                </c:pt>
                <c:pt idx="7">
                  <c:v>0.309104</c:v>
                </c:pt>
                <c:pt idx="8">
                  <c:v>0.124384</c:v>
                </c:pt>
                <c:pt idx="9">
                  <c:v>0.128444</c:v>
                </c:pt>
                <c:pt idx="10">
                  <c:v>0.929012</c:v>
                </c:pt>
                <c:pt idx="11">
                  <c:v>0.120541</c:v>
                </c:pt>
                <c:pt idx="12">
                  <c:v>0.061306</c:v>
                </c:pt>
                <c:pt idx="13">
                  <c:v>0.416426</c:v>
                </c:pt>
                <c:pt idx="14">
                  <c:v>0.343289</c:v>
                </c:pt>
                <c:pt idx="15">
                  <c:v>0.400207</c:v>
                </c:pt>
                <c:pt idx="16">
                  <c:v>0.335482</c:v>
                </c:pt>
                <c:pt idx="17">
                  <c:v>0.171914</c:v>
                </c:pt>
                <c:pt idx="18">
                  <c:v>0.491143</c:v>
                </c:pt>
                <c:pt idx="19">
                  <c:v>0.116981</c:v>
                </c:pt>
                <c:pt idx="20">
                  <c:v>0.317712</c:v>
                </c:pt>
                <c:pt idx="21">
                  <c:v>0.667567</c:v>
                </c:pt>
                <c:pt idx="22">
                  <c:v>0.435133</c:v>
                </c:pt>
                <c:pt idx="23">
                  <c:v>0.290464</c:v>
                </c:pt>
                <c:pt idx="24">
                  <c:v>0.199139</c:v>
                </c:pt>
                <c:pt idx="26">
                  <c:v>0.155824</c:v>
                </c:pt>
                <c:pt idx="27">
                  <c:v>0.705591</c:v>
                </c:pt>
                <c:pt idx="28">
                  <c:v>0.086546</c:v>
                </c:pt>
                <c:pt idx="29">
                  <c:v>0.287967</c:v>
                </c:pt>
                <c:pt idx="30">
                  <c:v>0.597482</c:v>
                </c:pt>
                <c:pt idx="31">
                  <c:v>0.087616</c:v>
                </c:pt>
                <c:pt idx="32">
                  <c:v>0.537732</c:v>
                </c:pt>
                <c:pt idx="33">
                  <c:v>0.581638</c:v>
                </c:pt>
                <c:pt idx="34">
                  <c:v>0.365903</c:v>
                </c:pt>
                <c:pt idx="35">
                  <c:v>0.405817</c:v>
                </c:pt>
                <c:pt idx="36">
                  <c:v>0.320308</c:v>
                </c:pt>
                <c:pt idx="37">
                  <c:v>0.131783</c:v>
                </c:pt>
                <c:pt idx="38">
                  <c:v>0.20342</c:v>
                </c:pt>
                <c:pt idx="39">
                  <c:v>0.404926</c:v>
                </c:pt>
                <c:pt idx="40">
                  <c:v>0.708942</c:v>
                </c:pt>
                <c:pt idx="41">
                  <c:v>0.305356</c:v>
                </c:pt>
                <c:pt idx="42">
                  <c:v>0.070015</c:v>
                </c:pt>
                <c:pt idx="43">
                  <c:v>0.092554</c:v>
                </c:pt>
                <c:pt idx="44">
                  <c:v>0.296823</c:v>
                </c:pt>
                <c:pt idx="45">
                  <c:v>0.109833</c:v>
                </c:pt>
                <c:pt idx="46">
                  <c:v>0.242977</c:v>
                </c:pt>
                <c:pt idx="47">
                  <c:v>0.624664</c:v>
                </c:pt>
                <c:pt idx="48">
                  <c:v>0.760013</c:v>
                </c:pt>
                <c:pt idx="49">
                  <c:v>0.300205</c:v>
                </c:pt>
                <c:pt idx="50">
                  <c:v>0.292134</c:v>
                </c:pt>
                <c:pt idx="51">
                  <c:v>0.3423</c:v>
                </c:pt>
                <c:pt idx="52">
                  <c:v>0.10187</c:v>
                </c:pt>
                <c:pt idx="53">
                  <c:v>0.558912</c:v>
                </c:pt>
                <c:pt idx="55">
                  <c:v>0.2758</c:v>
                </c:pt>
                <c:pt idx="56">
                  <c:v>0.044712</c:v>
                </c:pt>
                <c:pt idx="58">
                  <c:v>0.525005</c:v>
                </c:pt>
                <c:pt idx="59">
                  <c:v>0.092016</c:v>
                </c:pt>
                <c:pt idx="60">
                  <c:v>0.119592</c:v>
                </c:pt>
                <c:pt idx="61">
                  <c:v>0.514985</c:v>
                </c:pt>
                <c:pt idx="62">
                  <c:v>0.207455</c:v>
                </c:pt>
                <c:pt idx="63">
                  <c:v>0.371959</c:v>
                </c:pt>
                <c:pt idx="64">
                  <c:v>0.309622</c:v>
                </c:pt>
                <c:pt idx="65">
                  <c:v>0.290924</c:v>
                </c:pt>
                <c:pt idx="66">
                  <c:v>0.447251</c:v>
                </c:pt>
                <c:pt idx="67">
                  <c:v>0.327231</c:v>
                </c:pt>
                <c:pt idx="68">
                  <c:v>0.083866</c:v>
                </c:pt>
                <c:pt idx="69">
                  <c:v>0.566186</c:v>
                </c:pt>
                <c:pt idx="71">
                  <c:v>0.567077</c:v>
                </c:pt>
                <c:pt idx="72">
                  <c:v>0.575563</c:v>
                </c:pt>
                <c:pt idx="73">
                  <c:v>0.376456</c:v>
                </c:pt>
                <c:pt idx="74">
                  <c:v>0.20312</c:v>
                </c:pt>
                <c:pt idx="75">
                  <c:v>0.058505</c:v>
                </c:pt>
                <c:pt idx="76">
                  <c:v>0.593688</c:v>
                </c:pt>
                <c:pt idx="77">
                  <c:v>0.806862</c:v>
                </c:pt>
                <c:pt idx="78">
                  <c:v>0.601551</c:v>
                </c:pt>
                <c:pt idx="79">
                  <c:v>0.156377</c:v>
                </c:pt>
                <c:pt idx="80">
                  <c:v>0.081989</c:v>
                </c:pt>
                <c:pt idx="83">
                  <c:v>0.360436</c:v>
                </c:pt>
                <c:pt idx="84">
                  <c:v>0.302926</c:v>
                </c:pt>
                <c:pt idx="85">
                  <c:v>0.104505</c:v>
                </c:pt>
                <c:pt idx="86">
                  <c:v>0.534786</c:v>
                </c:pt>
                <c:pt idx="87">
                  <c:v>0.240746</c:v>
                </c:pt>
                <c:pt idx="89">
                  <c:v>0.25196</c:v>
                </c:pt>
                <c:pt idx="90">
                  <c:v>0.61649</c:v>
                </c:pt>
                <c:pt idx="91">
                  <c:v>0.500381</c:v>
                </c:pt>
                <c:pt idx="92">
                  <c:v>0.371028</c:v>
                </c:pt>
                <c:pt idx="93">
                  <c:v>0.201554</c:v>
                </c:pt>
                <c:pt idx="95">
                  <c:v>0.281684</c:v>
                </c:pt>
                <c:pt idx="96">
                  <c:v>0.057629</c:v>
                </c:pt>
                <c:pt idx="97">
                  <c:v>0.397945</c:v>
                </c:pt>
                <c:pt idx="98">
                  <c:v>0.138121</c:v>
                </c:pt>
                <c:pt idx="100">
                  <c:v>0.142959</c:v>
                </c:pt>
                <c:pt idx="101">
                  <c:v>0.722253</c:v>
                </c:pt>
                <c:pt idx="102">
                  <c:v>0.721811</c:v>
                </c:pt>
                <c:pt idx="103">
                  <c:v>0.169049</c:v>
                </c:pt>
                <c:pt idx="104">
                  <c:v>0.273192</c:v>
                </c:pt>
                <c:pt idx="105">
                  <c:v>0.055035</c:v>
                </c:pt>
                <c:pt idx="106">
                  <c:v>0.475475</c:v>
                </c:pt>
                <c:pt idx="107">
                  <c:v>0.123546</c:v>
                </c:pt>
                <c:pt idx="108">
                  <c:v>0.25192</c:v>
                </c:pt>
                <c:pt idx="109">
                  <c:v>0.203591</c:v>
                </c:pt>
                <c:pt idx="110">
                  <c:v>0.227238</c:v>
                </c:pt>
                <c:pt idx="111">
                  <c:v>0.456577</c:v>
                </c:pt>
                <c:pt idx="112">
                  <c:v>0.134854</c:v>
                </c:pt>
                <c:pt idx="113">
                  <c:v>0.148495</c:v>
                </c:pt>
                <c:pt idx="114">
                  <c:v>0.609526</c:v>
                </c:pt>
                <c:pt idx="115">
                  <c:v>0.139904</c:v>
                </c:pt>
                <c:pt idx="116">
                  <c:v>0.307647</c:v>
                </c:pt>
                <c:pt idx="117">
                  <c:v>0.137169</c:v>
                </c:pt>
                <c:pt idx="118">
                  <c:v>0.098353</c:v>
                </c:pt>
                <c:pt idx="119">
                  <c:v>0.361372</c:v>
                </c:pt>
                <c:pt idx="120">
                  <c:v>0.801216</c:v>
                </c:pt>
                <c:pt idx="121">
                  <c:v>0.763904</c:v>
                </c:pt>
                <c:pt idx="122">
                  <c:v>0.087693</c:v>
                </c:pt>
                <c:pt idx="123">
                  <c:v>0.109434</c:v>
                </c:pt>
                <c:pt idx="124">
                  <c:v>0.228816</c:v>
                </c:pt>
                <c:pt idx="125">
                  <c:v>0.656133</c:v>
                </c:pt>
                <c:pt idx="126">
                  <c:v>0.179227</c:v>
                </c:pt>
                <c:pt idx="127">
                  <c:v>0.345372</c:v>
                </c:pt>
                <c:pt idx="128">
                  <c:v>0.57378</c:v>
                </c:pt>
                <c:pt idx="129">
                  <c:v>0.459964</c:v>
                </c:pt>
                <c:pt idx="130">
                  <c:v>0.500439</c:v>
                </c:pt>
                <c:pt idx="131">
                  <c:v>0.525919</c:v>
                </c:pt>
                <c:pt idx="132">
                  <c:v>0.358448</c:v>
                </c:pt>
                <c:pt idx="133">
                  <c:v>0.122475</c:v>
                </c:pt>
                <c:pt idx="134">
                  <c:v>0.830855</c:v>
                </c:pt>
                <c:pt idx="135">
                  <c:v>0.483106</c:v>
                </c:pt>
                <c:pt idx="137">
                  <c:v>0.715603</c:v>
                </c:pt>
                <c:pt idx="138">
                  <c:v>0.165798</c:v>
                </c:pt>
                <c:pt idx="139">
                  <c:v>0.35073</c:v>
                </c:pt>
                <c:pt idx="140">
                  <c:v>0.300117</c:v>
                </c:pt>
                <c:pt idx="141">
                  <c:v>0.335427</c:v>
                </c:pt>
                <c:pt idx="142">
                  <c:v>0.701743</c:v>
                </c:pt>
                <c:pt idx="143">
                  <c:v>0.391247</c:v>
                </c:pt>
                <c:pt idx="144">
                  <c:v>0.05294</c:v>
                </c:pt>
                <c:pt idx="145">
                  <c:v>0.538744</c:v>
                </c:pt>
                <c:pt idx="146">
                  <c:v>0.60369</c:v>
                </c:pt>
                <c:pt idx="147">
                  <c:v>0.116627</c:v>
                </c:pt>
                <c:pt idx="148">
                  <c:v>0.267247</c:v>
                </c:pt>
                <c:pt idx="149">
                  <c:v>0.403878</c:v>
                </c:pt>
                <c:pt idx="150">
                  <c:v>0.853833</c:v>
                </c:pt>
                <c:pt idx="151">
                  <c:v>0.35653</c:v>
                </c:pt>
                <c:pt idx="152">
                  <c:v>0.430605</c:v>
                </c:pt>
                <c:pt idx="153">
                  <c:v>0.35129</c:v>
                </c:pt>
                <c:pt idx="154">
                  <c:v>0.748244</c:v>
                </c:pt>
                <c:pt idx="156">
                  <c:v>0.234666</c:v>
                </c:pt>
                <c:pt idx="157">
                  <c:v>0.658842</c:v>
                </c:pt>
                <c:pt idx="158">
                  <c:v>0.313514</c:v>
                </c:pt>
                <c:pt idx="161">
                  <c:v>0.36717</c:v>
                </c:pt>
                <c:pt idx="162">
                  <c:v>0.324571</c:v>
                </c:pt>
                <c:pt idx="163">
                  <c:v>0.242691</c:v>
                </c:pt>
                <c:pt idx="164">
                  <c:v>0.361073</c:v>
                </c:pt>
                <c:pt idx="165">
                  <c:v>0.08029</c:v>
                </c:pt>
                <c:pt idx="166">
                  <c:v>0.103836</c:v>
                </c:pt>
                <c:pt idx="167">
                  <c:v>0.630609</c:v>
                </c:pt>
                <c:pt idx="168">
                  <c:v>0.222161</c:v>
                </c:pt>
                <c:pt idx="169">
                  <c:v>0.124423</c:v>
                </c:pt>
                <c:pt idx="170">
                  <c:v>0.255934</c:v>
                </c:pt>
                <c:pt idx="171">
                  <c:v>0.600443</c:v>
                </c:pt>
                <c:pt idx="172">
                  <c:v>0.534505</c:v>
                </c:pt>
                <c:pt idx="173">
                  <c:v>0.411067</c:v>
                </c:pt>
                <c:pt idx="174">
                  <c:v>0.498144</c:v>
                </c:pt>
                <c:pt idx="175">
                  <c:v>0.689972</c:v>
                </c:pt>
                <c:pt idx="176">
                  <c:v>0.353999</c:v>
                </c:pt>
                <c:pt idx="177">
                  <c:v>0.723881</c:v>
                </c:pt>
                <c:pt idx="179">
                  <c:v>0.491524</c:v>
                </c:pt>
                <c:pt idx="180">
                  <c:v>0.686215</c:v>
                </c:pt>
                <c:pt idx="181">
                  <c:v>0.219312</c:v>
                </c:pt>
                <c:pt idx="183">
                  <c:v>0.088172</c:v>
                </c:pt>
                <c:pt idx="184">
                  <c:v>0.464555</c:v>
                </c:pt>
                <c:pt idx="185">
                  <c:v>0.277761</c:v>
                </c:pt>
                <c:pt idx="186">
                  <c:v>0.21288</c:v>
                </c:pt>
                <c:pt idx="188">
                  <c:v>0.091888</c:v>
                </c:pt>
                <c:pt idx="189">
                  <c:v>0.09444</c:v>
                </c:pt>
                <c:pt idx="191">
                  <c:v>0.577801</c:v>
                </c:pt>
                <c:pt idx="192">
                  <c:v>0.702309</c:v>
                </c:pt>
                <c:pt idx="193">
                  <c:v>0.114036</c:v>
                </c:pt>
                <c:pt idx="195">
                  <c:v>0.141729</c:v>
                </c:pt>
                <c:pt idx="196">
                  <c:v>0.216755</c:v>
                </c:pt>
                <c:pt idx="199">
                  <c:v>0.301479</c:v>
                </c:pt>
                <c:pt idx="200">
                  <c:v>0.568368</c:v>
                </c:pt>
                <c:pt idx="201">
                  <c:v>0.251748</c:v>
                </c:pt>
                <c:pt idx="202">
                  <c:v>0.127193</c:v>
                </c:pt>
                <c:pt idx="203">
                  <c:v>0.090079</c:v>
                </c:pt>
                <c:pt idx="204">
                  <c:v>0.527207</c:v>
                </c:pt>
                <c:pt idx="205">
                  <c:v>0.441241</c:v>
                </c:pt>
                <c:pt idx="206">
                  <c:v>0.089532</c:v>
                </c:pt>
                <c:pt idx="207">
                  <c:v>0.121815</c:v>
                </c:pt>
                <c:pt idx="209">
                  <c:v>0.360231</c:v>
                </c:pt>
                <c:pt idx="210">
                  <c:v>0.440608</c:v>
                </c:pt>
                <c:pt idx="211">
                  <c:v>0.469611</c:v>
                </c:pt>
                <c:pt idx="212">
                  <c:v>0.300639</c:v>
                </c:pt>
                <c:pt idx="213">
                  <c:v>0.212752</c:v>
                </c:pt>
                <c:pt idx="214">
                  <c:v>0.111521</c:v>
                </c:pt>
                <c:pt idx="215">
                  <c:v>0.484532</c:v>
                </c:pt>
                <c:pt idx="216">
                  <c:v>0.465683</c:v>
                </c:pt>
                <c:pt idx="217">
                  <c:v>0.217803</c:v>
                </c:pt>
                <c:pt idx="218">
                  <c:v>0.705258</c:v>
                </c:pt>
                <c:pt idx="219">
                  <c:v>0.105877</c:v>
                </c:pt>
                <c:pt idx="221">
                  <c:v>0.563129</c:v>
                </c:pt>
                <c:pt idx="222">
                  <c:v>0.069992</c:v>
                </c:pt>
                <c:pt idx="223">
                  <c:v>0.264457</c:v>
                </c:pt>
                <c:pt idx="224">
                  <c:v>0.074569</c:v>
                </c:pt>
                <c:pt idx="225">
                  <c:v>0.159432</c:v>
                </c:pt>
                <c:pt idx="226">
                  <c:v>0.59375</c:v>
                </c:pt>
                <c:pt idx="227">
                  <c:v>0.232246</c:v>
                </c:pt>
                <c:pt idx="228">
                  <c:v>0.498302</c:v>
                </c:pt>
                <c:pt idx="229">
                  <c:v>0.199975</c:v>
                </c:pt>
                <c:pt idx="230">
                  <c:v>0.277056</c:v>
                </c:pt>
                <c:pt idx="231">
                  <c:v>0.507865</c:v>
                </c:pt>
                <c:pt idx="232">
                  <c:v>0.810996</c:v>
                </c:pt>
                <c:pt idx="235">
                  <c:v>0.756402</c:v>
                </c:pt>
                <c:pt idx="236">
                  <c:v>0.226367</c:v>
                </c:pt>
              </c:numCache>
            </c:numRef>
          </c:yVal>
          <c:smooth val="0"/>
          <c:extLst xmlns:c16r2="http://schemas.microsoft.com/office/drawing/2015/06/chart">
            <c:ext xmlns:c16="http://schemas.microsoft.com/office/drawing/2014/chart" uri="{C3380CC4-5D6E-409C-BE32-E72D297353CC}">
              <c16:uniqueId val="{000000ED-CA1E-41BA-A587-06C5B7A95DA3}"/>
            </c:ext>
            <c:ext xmlns:c15="http://schemas.microsoft.com/office/drawing/2012/chart" uri="{02D57815-91ED-43cb-92C2-25804820EDAC}">
              <c15:datalabelsRange>
                <c15:f>Hoja7!$F$2:$F$238</c15:f>
                <c15:dlblRangeCache>
                  <c:ptCount val="237"/>
                  <c:pt idx="8">
                    <c:v>ARG</c:v>
                  </c:pt>
                  <c:pt idx="11">
                    <c:v>AUS</c:v>
                  </c:pt>
                  <c:pt idx="28">
                    <c:v>BRA</c:v>
                  </c:pt>
                  <c:pt idx="41">
                    <c:v>CHL</c:v>
                  </c:pt>
                  <c:pt idx="42">
                    <c:v>CHN</c:v>
                  </c:pt>
                  <c:pt idx="46">
                    <c:v>COL</c:v>
                  </c:pt>
                  <c:pt idx="163">
                    <c:v>PER</c:v>
                  </c:pt>
                  <c:pt idx="225">
                    <c:v>URY</c:v>
                  </c:pt>
                </c15:dlblRangeCache>
              </c15:datalabelsRange>
            </c:ext>
          </c:extLst>
        </c:ser>
        <c:dLbls>
          <c:showLegendKey val="0"/>
          <c:showVal val="0"/>
          <c:showCatName val="0"/>
          <c:showSerName val="0"/>
          <c:showPercent val="0"/>
          <c:showBubbleSize val="0"/>
        </c:dLbls>
        <c:axId val="1872588752"/>
        <c:axId val="1872611360"/>
      </c:scatterChart>
      <c:valAx>
        <c:axId val="1872588752"/>
        <c:scaling>
          <c:orientation val="minMax"/>
          <c:max val="6000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PIB per cápita PPP 1995</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_tradnl"/>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crossAx val="1872611360"/>
        <c:crosses val="autoZero"/>
        <c:crossBetween val="midCat"/>
      </c:valAx>
      <c:valAx>
        <c:axId val="18726113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HHI 1995</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_trad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crossAx val="1872588752"/>
        <c:crosses val="autoZero"/>
        <c:crossBetween val="midCat"/>
        <c:majorUnit val="0.2"/>
      </c:valAx>
      <c:spPr>
        <a:noFill/>
        <a:ln>
          <a:noFill/>
        </a:ln>
        <a:effectLst/>
      </c:spPr>
    </c:plotArea>
    <c:plotVisOnly val="1"/>
    <c:dispBlanksAs val="gap"/>
    <c:showDLblsOverMax val="0"/>
  </c:chart>
  <c:spPr>
    <a:noFill/>
    <a:ln>
      <a:noFill/>
    </a:ln>
    <a:effectLst/>
  </c:spPr>
  <c:txPr>
    <a:bodyPr/>
    <a:lstStyle/>
    <a:p>
      <a:pPr>
        <a:defRPr/>
      </a:pPr>
      <a:endParaRPr lang="es-ES_tradnl"/>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Hoja7!$E$1</c:f>
              <c:strCache>
                <c:ptCount val="1"/>
                <c:pt idx="0">
                  <c:v>concentration_14</c:v>
                </c:pt>
              </c:strCache>
            </c:strRef>
          </c:tx>
          <c:spPr>
            <a:ln w="19050" cap="rnd">
              <a:noFill/>
              <a:round/>
            </a:ln>
            <a:effectLst/>
          </c:spPr>
          <c:marker>
            <c:symbol val="circle"/>
            <c:size val="5"/>
            <c:spPr>
              <a:solidFill>
                <a:srgbClr val="92D050"/>
              </a:solidFill>
              <a:ln w="9525">
                <a:solidFill>
                  <a:schemeClr val="accent1"/>
                </a:solidFill>
              </a:ln>
              <a:effectLst/>
            </c:spPr>
          </c:marker>
          <c:dPt>
            <c:idx val="11"/>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0-93C6-44D8-8AFD-A303DBCEA7F3}"/>
              </c:ext>
            </c:extLst>
          </c:dPt>
          <c:dPt>
            <c:idx val="28"/>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1-93C6-44D8-8AFD-A303DBCEA7F3}"/>
              </c:ext>
            </c:extLst>
          </c:dPt>
          <c:dPt>
            <c:idx val="41"/>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2-93C6-44D8-8AFD-A303DBCEA7F3}"/>
              </c:ext>
            </c:extLst>
          </c:dPt>
          <c:dPt>
            <c:idx val="42"/>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3-93C6-44D8-8AFD-A303DBCEA7F3}"/>
              </c:ext>
            </c:extLst>
          </c:dPt>
          <c:dPt>
            <c:idx val="46"/>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4-93C6-44D8-8AFD-A303DBCEA7F3}"/>
              </c:ext>
            </c:extLst>
          </c:dPt>
          <c:dPt>
            <c:idx val="163"/>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5-93C6-44D8-8AFD-A303DBCEA7F3}"/>
              </c:ext>
            </c:extLst>
          </c:dPt>
          <c:dPt>
            <c:idx val="225"/>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6-93C6-44D8-8AFD-A303DBCEA7F3}"/>
              </c:ext>
            </c:extLst>
          </c:dPt>
          <c:dLbls>
            <c:dLbl>
              <c:idx val="0"/>
              <c:layout/>
              <c:tx>
                <c:rich>
                  <a:bodyPr/>
                  <a:lstStyle/>
                  <a:p>
                    <a:fld id="{CF15CEB5-6252-4B75-B04B-A790597504EF}" type="CELLRANGE">
                      <a:rPr lang="es-ES_tradnl"/>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7-93C6-44D8-8AFD-A303DBCEA7F3}"/>
                </c:ext>
                <c:ext xmlns:c15="http://schemas.microsoft.com/office/drawing/2012/chart" uri="{CE6537A1-D6FC-4f65-9D91-7224C49458BB}">
                  <c15:layout/>
                  <c15:dlblFieldTable/>
                  <c15:showDataLabelsRange val="1"/>
                </c:ext>
              </c:extLst>
            </c:dLbl>
            <c:dLbl>
              <c:idx val="1"/>
              <c:layout/>
              <c:tx>
                <c:rich>
                  <a:bodyPr/>
                  <a:lstStyle/>
                  <a:p>
                    <a:fld id="{C0CFA14C-773E-1443-ADAB-4BA8E8ED3718}" type="CELLRANGE">
                      <a:rPr lang="es-ES_tradnl"/>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8-93C6-44D8-8AFD-A303DBCEA7F3}"/>
                </c:ext>
                <c:ext xmlns:c15="http://schemas.microsoft.com/office/drawing/2012/chart" uri="{CE6537A1-D6FC-4f65-9D91-7224C49458BB}">
                  <c15:layout/>
                  <c15:dlblFieldTable/>
                  <c15:showDataLabelsRange val="1"/>
                </c:ext>
              </c:extLst>
            </c:dLbl>
            <c:dLbl>
              <c:idx val="2"/>
              <c:layout/>
              <c:tx>
                <c:rich>
                  <a:bodyPr/>
                  <a:lstStyle/>
                  <a:p>
                    <a:fld id="{FCB6EB59-1035-3548-A30B-E8573190272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A-93C6-44D8-8AFD-A303DBCEA7F3}"/>
                </c:ext>
                <c:ext xmlns:c15="http://schemas.microsoft.com/office/drawing/2012/chart" uri="{CE6537A1-D6FC-4f65-9D91-7224C49458BB}"/>
              </c:extLst>
            </c:dLbl>
            <c:dLbl>
              <c:idx val="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B-93C6-44D8-8AFD-A303DBCEA7F3}"/>
                </c:ext>
                <c:ext xmlns:c15="http://schemas.microsoft.com/office/drawing/2012/chart" uri="{CE6537A1-D6FC-4f65-9D91-7224C49458BB}"/>
              </c:extLst>
            </c:dLbl>
            <c:dLbl>
              <c:idx val="5"/>
              <c:layout/>
              <c:tx>
                <c:rich>
                  <a:bodyPr/>
                  <a:lstStyle/>
                  <a:p>
                    <a:fld id="{AB69385F-5657-F141-A101-52F39710249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D-93C6-44D8-8AFD-A303DBCEA7F3}"/>
                </c:ext>
                <c:ext xmlns:c15="http://schemas.microsoft.com/office/drawing/2012/chart" uri="{CE6537A1-D6FC-4f65-9D91-7224C49458BB}"/>
              </c:extLst>
            </c:dLbl>
            <c:dLbl>
              <c:idx val="7"/>
              <c:layout/>
              <c:tx>
                <c:rich>
                  <a:bodyPr/>
                  <a:lstStyle/>
                  <a:p>
                    <a:fld id="{C3A7E84A-4071-254E-BC98-11DE29C18A3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F-93C6-44D8-8AFD-A303DBCEA7F3}"/>
                </c:ext>
                <c:ext xmlns:c15="http://schemas.microsoft.com/office/drawing/2012/chart" uri="{CE6537A1-D6FC-4f65-9D91-7224C49458BB}"/>
              </c:extLst>
            </c:dLbl>
            <c:dLbl>
              <c:idx val="9"/>
              <c:layout/>
              <c:tx>
                <c:rich>
                  <a:bodyPr/>
                  <a:lstStyle/>
                  <a:p>
                    <a:fld id="{74199116-A370-E949-B0C5-942693E17C9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1-93C6-44D8-8AFD-A303DBCEA7F3}"/>
                </c:ext>
                <c:ext xmlns:c15="http://schemas.microsoft.com/office/drawing/2012/chart" uri="{CE6537A1-D6FC-4f65-9D91-7224C49458BB}"/>
              </c:extLst>
            </c:dLbl>
            <c:dLbl>
              <c:idx val="11"/>
              <c:layout>
                <c:manualLayout>
                  <c:x val="-0.0277777777777778"/>
                  <c:y val="-0.0370370370370371"/>
                </c:manualLayout>
              </c:layout>
              <c:tx>
                <c:rich>
                  <a:bodyPr/>
                  <a:lstStyle/>
                  <a:p>
                    <a:fld id="{775CEAEB-67A3-B848-95D3-4207F973AE5D}"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0-93C6-44D8-8AFD-A303DBCEA7F3}"/>
                </c:ext>
                <c:ext xmlns:c15="http://schemas.microsoft.com/office/drawing/2012/chart" uri="{CE6537A1-D6FC-4f65-9D91-7224C49458BB}">
                  <c15:layout/>
                  <c15:dlblFieldTable/>
                  <c15:showDataLabelsRange val="1"/>
                </c:ext>
              </c:extLst>
            </c:dLbl>
            <c:dLbl>
              <c:idx val="12"/>
              <c:layout/>
              <c:tx>
                <c:rich>
                  <a:bodyPr/>
                  <a:lstStyle/>
                  <a:p>
                    <a:fld id="{54F0661E-3BE8-6C49-AAEA-1AA40800D06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
              <c:layout/>
              <c:tx>
                <c:rich>
                  <a:bodyPr/>
                  <a:lstStyle/>
                  <a:p>
                    <a:fld id="{ECB86951-3FD5-9A45-B833-AAC04D225B5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4-93C6-44D8-8AFD-A303DBCEA7F3}"/>
                </c:ext>
                <c:ext xmlns:c15="http://schemas.microsoft.com/office/drawing/2012/chart" uri="{CE6537A1-D6FC-4f65-9D91-7224C49458BB}"/>
              </c:extLst>
            </c:dLbl>
            <c:dLbl>
              <c:idx val="15"/>
              <c:layout/>
              <c:tx>
                <c:rich>
                  <a:bodyPr/>
                  <a:lstStyle/>
                  <a:p>
                    <a:fld id="{7CD4154C-9185-E741-845B-6620BAEB4E5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
              <c:layout/>
              <c:tx>
                <c:rich>
                  <a:bodyPr/>
                  <a:lstStyle/>
                  <a:p>
                    <a:fld id="{F85586D6-0308-9D41-92D9-0542189785A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
              <c:layout/>
              <c:tx>
                <c:rich>
                  <a:bodyPr/>
                  <a:lstStyle/>
                  <a:p>
                    <a:fld id="{A33A3DD1-7BBF-964A-9B64-1F0A5E7FE6D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
              <c:layout/>
              <c:tx>
                <c:rich>
                  <a:bodyPr/>
                  <a:lstStyle/>
                  <a:p>
                    <a:fld id="{753F69E0-6A02-8E4E-97AA-C1D703710DB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
              <c:layout/>
              <c:tx>
                <c:rich>
                  <a:bodyPr/>
                  <a:lstStyle/>
                  <a:p>
                    <a:fld id="{5DB517F6-CF3F-C746-9F5B-D1BCCE500B2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
              <c:layout/>
              <c:tx>
                <c:rich>
                  <a:bodyPr/>
                  <a:lstStyle/>
                  <a:p>
                    <a:fld id="{8EBFEC9B-939B-F747-97C3-CA36E65F8A0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
              <c:layout/>
              <c:tx>
                <c:rich>
                  <a:bodyPr/>
                  <a:lstStyle/>
                  <a:p>
                    <a:fld id="{2EA0D26B-2C5C-A241-93A9-C9949C71848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C-93C6-44D8-8AFD-A303DBCEA7F3}"/>
                </c:ext>
                <c:ext xmlns:c15="http://schemas.microsoft.com/office/drawing/2012/chart" uri="{CE6537A1-D6FC-4f65-9D91-7224C49458BB}"/>
              </c:extLst>
            </c:dLbl>
            <c:dLbl>
              <c:idx val="23"/>
              <c:layout/>
              <c:tx>
                <c:rich>
                  <a:bodyPr/>
                  <a:lstStyle/>
                  <a:p>
                    <a:fld id="{148DC78D-EBBF-5943-8514-F3D5D412FFB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E-93C6-44D8-8AFD-A303DBCEA7F3}"/>
                </c:ext>
                <c:ext xmlns:c15="http://schemas.microsoft.com/office/drawing/2012/chart" uri="{CE6537A1-D6FC-4f65-9D91-7224C49458BB}"/>
              </c:extLst>
            </c:dLbl>
            <c:dLbl>
              <c:idx val="2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F-93C6-44D8-8AFD-A303DBCEA7F3}"/>
                </c:ext>
                <c:ext xmlns:c15="http://schemas.microsoft.com/office/drawing/2012/chart" uri="{CE6537A1-D6FC-4f65-9D91-7224C49458BB}"/>
              </c:extLst>
            </c:dLbl>
            <c:dLbl>
              <c:idx val="26"/>
              <c:layout/>
              <c:tx>
                <c:rich>
                  <a:bodyPr/>
                  <a:lstStyle/>
                  <a:p>
                    <a:fld id="{53FE3383-210E-DF41-9C47-CDC73A81AB5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7"/>
              <c:layout/>
              <c:tx>
                <c:rich>
                  <a:bodyPr/>
                  <a:lstStyle/>
                  <a:p>
                    <a:fld id="{3B2972E1-8D3B-424F-BB8A-E1DFA70F352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8"/>
              <c:layout>
                <c:manualLayout>
                  <c:x val="-0.0138888888888889"/>
                  <c:y val="-0.0185185185185185"/>
                </c:manualLayout>
              </c:layout>
              <c:tx>
                <c:rich>
                  <a:bodyPr/>
                  <a:lstStyle/>
                  <a:p>
                    <a:fld id="{8872EA49-320D-364C-9036-57AE22209321}"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1-93C6-44D8-8AFD-A303DBCEA7F3}"/>
                </c:ext>
                <c:ext xmlns:c15="http://schemas.microsoft.com/office/drawing/2012/chart" uri="{CE6537A1-D6FC-4f65-9D91-7224C49458BB}">
                  <c15:layout/>
                  <c15:dlblFieldTable/>
                  <c15:showDataLabelsRange val="1"/>
                </c:ext>
              </c:extLst>
            </c:dLbl>
            <c:dLbl>
              <c:idx val="2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2-93C6-44D8-8AFD-A303DBCEA7F3}"/>
                </c:ext>
                <c:ext xmlns:c15="http://schemas.microsoft.com/office/drawing/2012/chart" uri="{CE6537A1-D6FC-4f65-9D91-7224C49458BB}"/>
              </c:extLst>
            </c:dLbl>
            <c:dLbl>
              <c:idx val="30"/>
              <c:layout/>
              <c:tx>
                <c:rich>
                  <a:bodyPr/>
                  <a:lstStyle/>
                  <a:p>
                    <a:fld id="{4E2F130C-6671-EE4A-A98B-344541F8F60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1"/>
              <c:layout/>
              <c:tx>
                <c:rich>
                  <a:bodyPr/>
                  <a:lstStyle/>
                  <a:p>
                    <a:fld id="{AA324782-9A07-7B43-B866-89A56CEE9FD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2"/>
              <c:layout/>
              <c:tx>
                <c:rich>
                  <a:bodyPr/>
                  <a:lstStyle/>
                  <a:p>
                    <a:fld id="{1B36324A-83DA-EB44-BC62-B736AD3A49E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3"/>
              <c:layout/>
              <c:tx>
                <c:rich>
                  <a:bodyPr/>
                  <a:lstStyle/>
                  <a:p>
                    <a:fld id="{0B9E28B8-07CE-6D43-9499-90E73AAF82F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4"/>
              <c:layout/>
              <c:tx>
                <c:rich>
                  <a:bodyPr/>
                  <a:lstStyle/>
                  <a:p>
                    <a:fld id="{5A87C613-79CC-0C4A-9A5B-5D224793C74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5"/>
              <c:layout/>
              <c:tx>
                <c:rich>
                  <a:bodyPr/>
                  <a:lstStyle/>
                  <a:p>
                    <a:fld id="{53D43A41-42C9-3E4A-9BA6-D72D74E9ED7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6"/>
              <c:layout/>
              <c:tx>
                <c:rich>
                  <a:bodyPr/>
                  <a:lstStyle/>
                  <a:p>
                    <a:fld id="{6561B57D-C382-0C44-AB3A-414DF7BFBC8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7"/>
              <c:layout/>
              <c:tx>
                <c:rich>
                  <a:bodyPr/>
                  <a:lstStyle/>
                  <a:p>
                    <a:fld id="{781F4F5A-DF71-DA42-8DAB-8F00B5F3916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B-93C6-44D8-8AFD-A303DBCEA7F3}"/>
                </c:ext>
                <c:ext xmlns:c15="http://schemas.microsoft.com/office/drawing/2012/chart" uri="{CE6537A1-D6FC-4f65-9D91-7224C49458BB}"/>
              </c:extLst>
            </c:dLbl>
            <c:dLbl>
              <c:idx val="39"/>
              <c:layout/>
              <c:tx>
                <c:rich>
                  <a:bodyPr/>
                  <a:lstStyle/>
                  <a:p>
                    <a:fld id="{B2CC12CB-ED1D-FF48-9125-CF53A6F24E3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40"/>
              <c:layout/>
              <c:tx>
                <c:rich>
                  <a:bodyPr/>
                  <a:lstStyle/>
                  <a:p>
                    <a:fld id="{9DB1C62E-14B5-0749-B61A-74766A48B01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41"/>
              <c:layout>
                <c:manualLayout>
                  <c:x val="-0.052777668416448"/>
                  <c:y val="-0.0277777777777778"/>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76198101-80F4-FA4E-896F-35752295FC10}" type="CELLRANGE">
                      <a:rPr lang="en-US"/>
                      <a:pPr>
                        <a:defRPr/>
                      </a:pPr>
                      <a:t>[CELLRANGE]</a:t>
                    </a:fld>
                    <a:endParaRPr lang="en-GB"/>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s-ES_tradnl"/>
                </a:p>
              </c:txP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2-93C6-44D8-8AFD-A303DBCEA7F3}"/>
                </c:ext>
                <c:ext xmlns:c15="http://schemas.microsoft.com/office/drawing/2012/chart" uri="{CE6537A1-D6FC-4f65-9D91-7224C49458BB}">
                  <c15:layout>
                    <c:manualLayout>
                      <c:w val="0.0810833333333333"/>
                      <c:h val="0.0554862933799942"/>
                    </c:manualLayout>
                  </c15:layout>
                  <c15:dlblFieldTable/>
                  <c15:showDataLabelsRange val="1"/>
                </c:ext>
              </c:extLst>
            </c:dLbl>
            <c:dLbl>
              <c:idx val="42"/>
              <c:layout>
                <c:manualLayout>
                  <c:x val="-0.0444444444444445"/>
                  <c:y val="0.0277777777777776"/>
                </c:manualLayout>
              </c:layout>
              <c:tx>
                <c:rich>
                  <a:bodyPr/>
                  <a:lstStyle/>
                  <a:p>
                    <a:fld id="{D5B654A3-B481-B04C-B297-1175283FE76C}"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3-93C6-44D8-8AFD-A303DBCEA7F3}"/>
                </c:ext>
                <c:ext xmlns:c15="http://schemas.microsoft.com/office/drawing/2012/chart" uri="{CE6537A1-D6FC-4f65-9D91-7224C49458BB}">
                  <c15:layout/>
                  <c15:dlblFieldTable/>
                  <c15:showDataLabelsRange val="1"/>
                </c:ext>
              </c:extLst>
            </c:dLbl>
            <c:dLbl>
              <c:idx val="4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E-93C6-44D8-8AFD-A303DBCEA7F3}"/>
                </c:ext>
                <c:ext xmlns:c15="http://schemas.microsoft.com/office/drawing/2012/chart" uri="{CE6537A1-D6FC-4f65-9D91-7224C49458BB}"/>
              </c:extLst>
            </c:dLbl>
            <c:dLbl>
              <c:idx val="4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F-93C6-44D8-8AFD-A303DBCEA7F3}"/>
                </c:ext>
                <c:ext xmlns:c15="http://schemas.microsoft.com/office/drawing/2012/chart" uri="{CE6537A1-D6FC-4f65-9D91-7224C49458BB}"/>
              </c:extLst>
            </c:dLbl>
            <c:dLbl>
              <c:idx val="4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0-93C6-44D8-8AFD-A303DBCEA7F3}"/>
                </c:ext>
                <c:ext xmlns:c15="http://schemas.microsoft.com/office/drawing/2012/chart" uri="{CE6537A1-D6FC-4f65-9D91-7224C49458BB}"/>
              </c:extLst>
            </c:dLbl>
            <c:dLbl>
              <c:idx val="46"/>
              <c:layout>
                <c:manualLayout>
                  <c:x val="-0.0277777777777778"/>
                  <c:y val="0.0416666666666667"/>
                </c:manualLayout>
              </c:layout>
              <c:tx>
                <c:rich>
                  <a:bodyPr/>
                  <a:lstStyle/>
                  <a:p>
                    <a:fld id="{8EB3DEB9-18A5-9446-849F-78B06971484F}"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4-93C6-44D8-8AFD-A303DBCEA7F3}"/>
                </c:ext>
                <c:ext xmlns:c15="http://schemas.microsoft.com/office/drawing/2012/chart" uri="{CE6537A1-D6FC-4f65-9D91-7224C49458BB}">
                  <c15:layout/>
                  <c15:dlblFieldTable/>
                  <c15:showDataLabelsRange val="1"/>
                </c:ext>
              </c:extLst>
            </c:dLbl>
            <c:dLbl>
              <c:idx val="47"/>
              <c:layout/>
              <c:tx>
                <c:rich>
                  <a:bodyPr/>
                  <a:lstStyle/>
                  <a:p>
                    <a:fld id="{35F754CC-D438-CF4B-BE88-0EB6B35E183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4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2-93C6-44D8-8AFD-A303DBCEA7F3}"/>
                </c:ext>
                <c:ext xmlns:c15="http://schemas.microsoft.com/office/drawing/2012/chart" uri="{CE6537A1-D6FC-4f65-9D91-7224C49458BB}"/>
              </c:extLst>
            </c:dLbl>
            <c:dLbl>
              <c:idx val="4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3-93C6-44D8-8AFD-A303DBCEA7F3}"/>
                </c:ext>
                <c:ext xmlns:c15="http://schemas.microsoft.com/office/drawing/2012/chart" uri="{CE6537A1-D6FC-4f65-9D91-7224C49458BB}"/>
              </c:extLst>
            </c:dLbl>
            <c:dLbl>
              <c:idx val="50"/>
              <c:layout/>
              <c:tx>
                <c:rich>
                  <a:bodyPr/>
                  <a:lstStyle/>
                  <a:p>
                    <a:fld id="{E03DFC6E-1027-8A49-A91D-A981C77C9B1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5-93C6-44D8-8AFD-A303DBCEA7F3}"/>
                </c:ext>
                <c:ext xmlns:c15="http://schemas.microsoft.com/office/drawing/2012/chart" uri="{CE6537A1-D6FC-4f65-9D91-7224C49458BB}"/>
              </c:extLst>
            </c:dLbl>
            <c:dLbl>
              <c:idx val="52"/>
              <c:layout/>
              <c:tx>
                <c:rich>
                  <a:bodyPr/>
                  <a:lstStyle/>
                  <a:p>
                    <a:fld id="{6781994C-3B5D-954F-A561-DC85E71BE2D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7-93C6-44D8-8AFD-A303DBCEA7F3}"/>
                </c:ext>
                <c:ext xmlns:c15="http://schemas.microsoft.com/office/drawing/2012/chart" uri="{CE6537A1-D6FC-4f65-9D91-7224C49458BB}"/>
              </c:extLst>
            </c:dLbl>
            <c:dLbl>
              <c:idx val="5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8-93C6-44D8-8AFD-A303DBCEA7F3}"/>
                </c:ext>
                <c:ext xmlns:c15="http://schemas.microsoft.com/office/drawing/2012/chart" uri="{CE6537A1-D6FC-4f65-9D91-7224C49458BB}"/>
              </c:extLst>
            </c:dLbl>
            <c:dLbl>
              <c:idx val="55"/>
              <c:layout/>
              <c:tx>
                <c:rich>
                  <a:bodyPr/>
                  <a:lstStyle/>
                  <a:p>
                    <a:fld id="{4162FB3F-B53D-E849-9571-489AEB90E4F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6"/>
              <c:layout/>
              <c:tx>
                <c:rich>
                  <a:bodyPr/>
                  <a:lstStyle/>
                  <a:p>
                    <a:fld id="{99F48D33-2F31-6B41-97C1-BD283E2ACB3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B-93C6-44D8-8AFD-A303DBCEA7F3}"/>
                </c:ext>
                <c:ext xmlns:c15="http://schemas.microsoft.com/office/drawing/2012/chart" uri="{CE6537A1-D6FC-4f65-9D91-7224C49458BB}"/>
              </c:extLst>
            </c:dLbl>
            <c:dLbl>
              <c:idx val="5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C-93C6-44D8-8AFD-A303DBCEA7F3}"/>
                </c:ext>
                <c:ext xmlns:c15="http://schemas.microsoft.com/office/drawing/2012/chart" uri="{CE6537A1-D6FC-4f65-9D91-7224C49458BB}"/>
              </c:extLst>
            </c:dLbl>
            <c:dLbl>
              <c:idx val="59"/>
              <c:layout/>
              <c:tx>
                <c:rich>
                  <a:bodyPr/>
                  <a:lstStyle/>
                  <a:p>
                    <a:fld id="{61C893D1-2783-BC4F-9FFA-3E4194EF5DB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0"/>
              <c:layout/>
              <c:tx>
                <c:rich>
                  <a:bodyPr/>
                  <a:lstStyle/>
                  <a:p>
                    <a:fld id="{9A54D939-FB37-D544-88AE-834323DE8DE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1"/>
              <c:layout/>
              <c:tx>
                <c:rich>
                  <a:bodyPr/>
                  <a:lstStyle/>
                  <a:p>
                    <a:fld id="{DCA37DFD-CCD7-7E48-9450-A1E6340B62F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2"/>
              <c:layout/>
              <c:tx>
                <c:rich>
                  <a:bodyPr/>
                  <a:lstStyle/>
                  <a:p>
                    <a:fld id="{425E158D-6E46-0A4D-A402-0046E6B05F6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3"/>
              <c:layout/>
              <c:tx>
                <c:rich>
                  <a:bodyPr/>
                  <a:lstStyle/>
                  <a:p>
                    <a:fld id="{C1E76303-7AAF-7C4E-999A-A65219C198A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2-93C6-44D8-8AFD-A303DBCEA7F3}"/>
                </c:ext>
                <c:ext xmlns:c15="http://schemas.microsoft.com/office/drawing/2012/chart" uri="{CE6537A1-D6FC-4f65-9D91-7224C49458BB}"/>
              </c:extLst>
            </c:dLbl>
            <c:dLbl>
              <c:idx val="65"/>
              <c:layout/>
              <c:tx>
                <c:rich>
                  <a:bodyPr/>
                  <a:lstStyle/>
                  <a:p>
                    <a:fld id="{8A6F70FE-C8C9-564D-BF43-99E1FBE0174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6"/>
              <c:layout/>
              <c:tx>
                <c:rich>
                  <a:bodyPr/>
                  <a:lstStyle/>
                  <a:p>
                    <a:fld id="{A91B3B78-1358-DE4F-8175-D8796C03446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5-93C6-44D8-8AFD-A303DBCEA7F3}"/>
                </c:ext>
                <c:ext xmlns:c15="http://schemas.microsoft.com/office/drawing/2012/chart" uri="{CE6537A1-D6FC-4f65-9D91-7224C49458BB}"/>
              </c:extLst>
            </c:dLbl>
            <c:dLbl>
              <c:idx val="68"/>
              <c:layout/>
              <c:tx>
                <c:rich>
                  <a:bodyPr/>
                  <a:lstStyle/>
                  <a:p>
                    <a:fld id="{02D5E928-516D-5542-8351-6046C310313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9"/>
              <c:layout/>
              <c:tx>
                <c:rich>
                  <a:bodyPr/>
                  <a:lstStyle/>
                  <a:p>
                    <a:fld id="{E7CEE73B-BC81-5045-8515-38021DD11D6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8-93C6-44D8-8AFD-A303DBCEA7F3}"/>
                </c:ext>
                <c:ext xmlns:c15="http://schemas.microsoft.com/office/drawing/2012/chart" uri="{CE6537A1-D6FC-4f65-9D91-7224C49458BB}"/>
              </c:extLst>
            </c:dLbl>
            <c:dLbl>
              <c:idx val="7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9-93C6-44D8-8AFD-A303DBCEA7F3}"/>
                </c:ext>
                <c:ext xmlns:c15="http://schemas.microsoft.com/office/drawing/2012/chart" uri="{CE6537A1-D6FC-4f65-9D91-7224C49458BB}"/>
              </c:extLst>
            </c:dLbl>
            <c:dLbl>
              <c:idx val="7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A-93C6-44D8-8AFD-A303DBCEA7F3}"/>
                </c:ext>
                <c:ext xmlns:c15="http://schemas.microsoft.com/office/drawing/2012/chart" uri="{CE6537A1-D6FC-4f65-9D91-7224C49458BB}"/>
              </c:extLst>
            </c:dLbl>
            <c:dLbl>
              <c:idx val="73"/>
              <c:layout/>
              <c:tx>
                <c:rich>
                  <a:bodyPr/>
                  <a:lstStyle/>
                  <a:p>
                    <a:fld id="{8D3BE8CE-BA04-5D45-A451-8056ECF397A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4"/>
              <c:layout/>
              <c:tx>
                <c:rich>
                  <a:bodyPr/>
                  <a:lstStyle/>
                  <a:p>
                    <a:fld id="{E4338ABD-0FAE-EB4C-80AB-2FCCA43D119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5"/>
              <c:layout/>
              <c:tx>
                <c:rich>
                  <a:bodyPr/>
                  <a:lstStyle/>
                  <a:p>
                    <a:fld id="{3CB6699C-43AA-1943-B7CD-C2543B4F122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E-93C6-44D8-8AFD-A303DBCEA7F3}"/>
                </c:ext>
                <c:ext xmlns:c15="http://schemas.microsoft.com/office/drawing/2012/chart" uri="{CE6537A1-D6FC-4f65-9D91-7224C49458BB}"/>
              </c:extLst>
            </c:dLbl>
            <c:dLbl>
              <c:idx val="77"/>
              <c:layout/>
              <c:tx>
                <c:rich>
                  <a:bodyPr/>
                  <a:lstStyle/>
                  <a:p>
                    <a:fld id="{5A418491-8B03-BE44-9526-0CEABAD50B9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0-93C6-44D8-8AFD-A303DBCEA7F3}"/>
                </c:ext>
                <c:ext xmlns:c15="http://schemas.microsoft.com/office/drawing/2012/chart" uri="{CE6537A1-D6FC-4f65-9D91-7224C49458BB}"/>
              </c:extLst>
            </c:dLbl>
            <c:dLbl>
              <c:idx val="79"/>
              <c:layout/>
              <c:tx>
                <c:rich>
                  <a:bodyPr/>
                  <a:lstStyle/>
                  <a:p>
                    <a:fld id="{505A0B1D-EEA5-EC4D-96C3-BDB03897252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0"/>
              <c:layout/>
              <c:tx>
                <c:rich>
                  <a:bodyPr/>
                  <a:lstStyle/>
                  <a:p>
                    <a:fld id="{89C91773-7618-D046-8C5B-F717655E6F4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3-93C6-44D8-8AFD-A303DBCEA7F3}"/>
                </c:ext>
                <c:ext xmlns:c15="http://schemas.microsoft.com/office/drawing/2012/chart" uri="{CE6537A1-D6FC-4f65-9D91-7224C49458BB}"/>
              </c:extLst>
            </c:dLbl>
            <c:dLbl>
              <c:idx val="8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4-93C6-44D8-8AFD-A303DBCEA7F3}"/>
                </c:ext>
                <c:ext xmlns:c15="http://schemas.microsoft.com/office/drawing/2012/chart" uri="{CE6537A1-D6FC-4f65-9D91-7224C49458BB}"/>
              </c:extLst>
            </c:dLbl>
            <c:dLbl>
              <c:idx val="83"/>
              <c:layout/>
              <c:tx>
                <c:rich>
                  <a:bodyPr/>
                  <a:lstStyle/>
                  <a:p>
                    <a:fld id="{8FB5EF8E-3C80-504B-9038-21CCDEA7270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6-93C6-44D8-8AFD-A303DBCEA7F3}"/>
                </c:ext>
                <c:ext xmlns:c15="http://schemas.microsoft.com/office/drawing/2012/chart" uri="{CE6537A1-D6FC-4f65-9D91-7224C49458BB}"/>
              </c:extLst>
            </c:dLbl>
            <c:dLbl>
              <c:idx val="85"/>
              <c:layout/>
              <c:tx>
                <c:rich>
                  <a:bodyPr/>
                  <a:lstStyle/>
                  <a:p>
                    <a:fld id="{391C2275-DA3A-F04D-9252-395C6BEF131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8-93C6-44D8-8AFD-A303DBCEA7F3}"/>
                </c:ext>
                <c:ext xmlns:c15="http://schemas.microsoft.com/office/drawing/2012/chart" uri="{CE6537A1-D6FC-4f65-9D91-7224C49458BB}"/>
              </c:extLst>
            </c:dLbl>
            <c:dLbl>
              <c:idx val="87"/>
              <c:layout/>
              <c:tx>
                <c:rich>
                  <a:bodyPr/>
                  <a:lstStyle/>
                  <a:p>
                    <a:fld id="{FAC6AFF9-DC65-7144-A1F1-7F51839A6EC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A-93C6-44D8-8AFD-A303DBCEA7F3}"/>
                </c:ext>
                <c:ext xmlns:c15="http://schemas.microsoft.com/office/drawing/2012/chart" uri="{CE6537A1-D6FC-4f65-9D91-7224C49458BB}"/>
              </c:extLst>
            </c:dLbl>
            <c:dLbl>
              <c:idx val="89"/>
              <c:layout/>
              <c:tx>
                <c:rich>
                  <a:bodyPr/>
                  <a:lstStyle/>
                  <a:p>
                    <a:fld id="{04130D86-A494-4741-A042-2A40906EE9B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0"/>
              <c:layout/>
              <c:tx>
                <c:rich>
                  <a:bodyPr/>
                  <a:lstStyle/>
                  <a:p>
                    <a:fld id="{52AC88A0-C545-7846-B8AB-A14A0E8A29A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1"/>
              <c:layout/>
              <c:tx>
                <c:rich>
                  <a:bodyPr/>
                  <a:lstStyle/>
                  <a:p>
                    <a:fld id="{325A7885-AC4C-7C41-8186-F80E3E17A6E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2"/>
              <c:layout/>
              <c:tx>
                <c:rich>
                  <a:bodyPr/>
                  <a:lstStyle/>
                  <a:p>
                    <a:fld id="{1E0C0BD7-F373-EA4B-BE7E-687A9551694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3"/>
              <c:layout/>
              <c:tx>
                <c:rich>
                  <a:bodyPr/>
                  <a:lstStyle/>
                  <a:p>
                    <a:fld id="{8EB85CA6-A639-C54F-9DC6-EEB51AF6062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60-93C6-44D8-8AFD-A303DBCEA7F3}"/>
                </c:ext>
                <c:ext xmlns:c15="http://schemas.microsoft.com/office/drawing/2012/chart" uri="{CE6537A1-D6FC-4f65-9D91-7224C49458BB}"/>
              </c:extLst>
            </c:dLbl>
            <c:dLbl>
              <c:idx val="95"/>
              <c:layout/>
              <c:tx>
                <c:rich>
                  <a:bodyPr/>
                  <a:lstStyle/>
                  <a:p>
                    <a:fld id="{C86B7AB3-AAE4-9A4F-821F-A73465ED48E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6"/>
              <c:layout/>
              <c:tx>
                <c:rich>
                  <a:bodyPr/>
                  <a:lstStyle/>
                  <a:p>
                    <a:fld id="{99AADAE3-1A00-5A4D-8CD9-E09E1681EC3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7"/>
              <c:layout/>
              <c:tx>
                <c:rich>
                  <a:bodyPr/>
                  <a:lstStyle/>
                  <a:p>
                    <a:fld id="{09436EA4-6DC7-CB41-8DF6-44770AA2779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8"/>
              <c:layout/>
              <c:tx>
                <c:rich>
                  <a:bodyPr/>
                  <a:lstStyle/>
                  <a:p>
                    <a:fld id="{25F1C65C-3824-4B4F-B5D1-AE42F2DB5FF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9"/>
              <c:layout/>
              <c:tx>
                <c:rich>
                  <a:bodyPr/>
                  <a:lstStyle/>
                  <a:p>
                    <a:fld id="{86D421F2-0455-164A-ACB2-976BB62ABAD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66-93C6-44D8-8AFD-A303DBCEA7F3}"/>
                </c:ext>
                <c:ext xmlns:c15="http://schemas.microsoft.com/office/drawing/2012/chart" uri="{CE6537A1-D6FC-4f65-9D91-7224C49458BB}"/>
              </c:extLst>
            </c:dLbl>
            <c:dLbl>
              <c:idx val="10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67-93C6-44D8-8AFD-A303DBCEA7F3}"/>
                </c:ext>
                <c:ext xmlns:c15="http://schemas.microsoft.com/office/drawing/2012/chart" uri="{CE6537A1-D6FC-4f65-9D91-7224C49458BB}"/>
              </c:extLst>
            </c:dLbl>
            <c:dLbl>
              <c:idx val="102"/>
              <c:layout/>
              <c:tx>
                <c:rich>
                  <a:bodyPr/>
                  <a:lstStyle/>
                  <a:p>
                    <a:fld id="{5BFF6AA5-9ACB-884A-82A9-8243EB45070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3"/>
              <c:layout/>
              <c:tx>
                <c:rich>
                  <a:bodyPr/>
                  <a:lstStyle/>
                  <a:p>
                    <a:fld id="{30DCA1C2-5428-744A-8B67-9B2A42F76D5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4"/>
              <c:layout/>
              <c:tx>
                <c:rich>
                  <a:bodyPr/>
                  <a:lstStyle/>
                  <a:p>
                    <a:fld id="{F4B57B56-A64C-7249-A603-F4F6F99EECD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5"/>
              <c:layout/>
              <c:tx>
                <c:rich>
                  <a:bodyPr/>
                  <a:lstStyle/>
                  <a:p>
                    <a:fld id="{27039382-64D5-B84E-938F-631A4A3014A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6"/>
              <c:layout/>
              <c:tx>
                <c:rich>
                  <a:bodyPr/>
                  <a:lstStyle/>
                  <a:p>
                    <a:fld id="{2651C4F1-545A-524A-9761-595308F2BA9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7"/>
              <c:layout/>
              <c:tx>
                <c:rich>
                  <a:bodyPr/>
                  <a:lstStyle/>
                  <a:p>
                    <a:fld id="{DF18A79A-D9F7-B045-AFF8-0543CCC7AD7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8"/>
              <c:layout/>
              <c:tx>
                <c:rich>
                  <a:bodyPr/>
                  <a:lstStyle/>
                  <a:p>
                    <a:fld id="{E7FB4964-BE8A-5643-B244-0D85219D653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9"/>
              <c:layout/>
              <c:tx>
                <c:rich>
                  <a:bodyPr/>
                  <a:lstStyle/>
                  <a:p>
                    <a:fld id="{5742AB92-3FDF-EE42-AA07-C96A997B97B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0"/>
              <c:layout/>
              <c:tx>
                <c:rich>
                  <a:bodyPr/>
                  <a:lstStyle/>
                  <a:p>
                    <a:fld id="{B1511973-E6E2-AB48-A1F7-2EDBFCE3DBA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1"/>
              <c:layout/>
              <c:tx>
                <c:rich>
                  <a:bodyPr/>
                  <a:lstStyle/>
                  <a:p>
                    <a:fld id="{448D134E-4E5D-8D42-AD28-94E17A1B862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2-93C6-44D8-8AFD-A303DBCEA7F3}"/>
                </c:ext>
                <c:ext xmlns:c15="http://schemas.microsoft.com/office/drawing/2012/chart" uri="{CE6537A1-D6FC-4f65-9D91-7224C49458BB}"/>
              </c:extLst>
            </c:dLbl>
            <c:dLbl>
              <c:idx val="11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3-93C6-44D8-8AFD-A303DBCEA7F3}"/>
                </c:ext>
                <c:ext xmlns:c15="http://schemas.microsoft.com/office/drawing/2012/chart" uri="{CE6537A1-D6FC-4f65-9D91-7224C49458BB}"/>
              </c:extLst>
            </c:dLbl>
            <c:dLbl>
              <c:idx val="114"/>
              <c:layout/>
              <c:tx>
                <c:rich>
                  <a:bodyPr/>
                  <a:lstStyle/>
                  <a:p>
                    <a:fld id="{73D672C9-12E0-084E-8790-6FAD27251EE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5-93C6-44D8-8AFD-A303DBCEA7F3}"/>
                </c:ext>
                <c:ext xmlns:c15="http://schemas.microsoft.com/office/drawing/2012/chart" uri="{CE6537A1-D6FC-4f65-9D91-7224C49458BB}"/>
              </c:extLst>
            </c:dLbl>
            <c:dLbl>
              <c:idx val="11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6-93C6-44D8-8AFD-A303DBCEA7F3}"/>
                </c:ext>
                <c:ext xmlns:c15="http://schemas.microsoft.com/office/drawing/2012/chart" uri="{CE6537A1-D6FC-4f65-9D91-7224C49458BB}"/>
              </c:extLst>
            </c:dLbl>
            <c:dLbl>
              <c:idx val="117"/>
              <c:layout/>
              <c:tx>
                <c:rich>
                  <a:bodyPr/>
                  <a:lstStyle/>
                  <a:p>
                    <a:fld id="{74D17A63-E302-F84F-AB0E-02011F839B0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8"/>
              <c:layout/>
              <c:tx>
                <c:rich>
                  <a:bodyPr/>
                  <a:lstStyle/>
                  <a:p>
                    <a:fld id="{028763C4-E734-3C45-9B73-84EBCF330FC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9"/>
              <c:layout/>
              <c:tx>
                <c:rich>
                  <a:bodyPr/>
                  <a:lstStyle/>
                  <a:p>
                    <a:fld id="{79691772-1004-054B-9F5F-D5D89211012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0"/>
              <c:layout/>
              <c:tx>
                <c:rich>
                  <a:bodyPr/>
                  <a:lstStyle/>
                  <a:p>
                    <a:fld id="{84948BAA-BA31-7E48-AB2D-A1DC6D52FED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1"/>
              <c:layout/>
              <c:tx>
                <c:rich>
                  <a:bodyPr/>
                  <a:lstStyle/>
                  <a:p>
                    <a:fld id="{CCAEB358-914B-914F-B54F-5C705A011B7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2"/>
              <c:layout/>
              <c:tx>
                <c:rich>
                  <a:bodyPr/>
                  <a:lstStyle/>
                  <a:p>
                    <a:fld id="{85F4B3A1-CFE2-7F4F-9D2C-28B5968AAFB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3"/>
              <c:tx>
                <c:rich>
                  <a:bodyPr/>
                  <a:lstStyle/>
                  <a:p>
                    <a:fld id="{1436E88E-54C3-904D-8071-34BD28DA742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24"/>
              <c:layout/>
              <c:tx>
                <c:rich>
                  <a:bodyPr/>
                  <a:lstStyle/>
                  <a:p>
                    <a:fld id="{A89E76A0-B26A-504A-8E49-972F910E984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5"/>
              <c:layout/>
              <c:tx>
                <c:rich>
                  <a:bodyPr/>
                  <a:lstStyle/>
                  <a:p>
                    <a:fld id="{40C945C1-7649-C343-AC84-785F9895D6F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6"/>
              <c:layout/>
              <c:tx>
                <c:rich>
                  <a:bodyPr/>
                  <a:lstStyle/>
                  <a:p>
                    <a:fld id="{0532B1AF-D7E3-F746-A32B-1C7872DAD0B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7"/>
              <c:layout/>
              <c:tx>
                <c:rich>
                  <a:bodyPr/>
                  <a:lstStyle/>
                  <a:p>
                    <a:fld id="{9254D171-BDA0-EB4A-8A01-AF33BCAAFD6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8"/>
              <c:layout/>
              <c:tx>
                <c:rich>
                  <a:bodyPr/>
                  <a:lstStyle/>
                  <a:p>
                    <a:fld id="{FCDF0999-3C5A-854D-BA1E-B1CCCB163F7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3-93C6-44D8-8AFD-A303DBCEA7F3}"/>
                </c:ext>
                <c:ext xmlns:c15="http://schemas.microsoft.com/office/drawing/2012/chart" uri="{CE6537A1-D6FC-4f65-9D91-7224C49458BB}"/>
              </c:extLst>
            </c:dLbl>
            <c:dLbl>
              <c:idx val="130"/>
              <c:layout/>
              <c:tx>
                <c:rich>
                  <a:bodyPr/>
                  <a:lstStyle/>
                  <a:p>
                    <a:fld id="{0FC7F391-D09C-D44B-9CF3-BF661D951EE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1"/>
              <c:layout/>
              <c:tx>
                <c:rich>
                  <a:bodyPr/>
                  <a:lstStyle/>
                  <a:p>
                    <a:fld id="{AA70A4AF-CCE1-A740-BFC1-BA9EE09806C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2"/>
              <c:layout/>
              <c:tx>
                <c:rich>
                  <a:bodyPr/>
                  <a:lstStyle/>
                  <a:p>
                    <a:fld id="{FE77FA84-0294-3549-A349-1EAD7DFAB33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3"/>
              <c:layout/>
              <c:tx>
                <c:rich>
                  <a:bodyPr/>
                  <a:lstStyle/>
                  <a:p>
                    <a:fld id="{2CB33988-79F9-4249-AE84-668A5E16054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8-93C6-44D8-8AFD-A303DBCEA7F3}"/>
                </c:ext>
                <c:ext xmlns:c15="http://schemas.microsoft.com/office/drawing/2012/chart" uri="{CE6537A1-D6FC-4f65-9D91-7224C49458BB}"/>
              </c:extLst>
            </c:dLbl>
            <c:dLbl>
              <c:idx val="135"/>
              <c:layout/>
              <c:tx>
                <c:rich>
                  <a:bodyPr/>
                  <a:lstStyle/>
                  <a:p>
                    <a:fld id="{DC83F748-FA6F-2B43-98C2-457920E97A1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6"/>
              <c:layout/>
              <c:tx>
                <c:rich>
                  <a:bodyPr/>
                  <a:lstStyle/>
                  <a:p>
                    <a:fld id="{1C581870-7BD5-B442-A6AF-7A0A3C450FB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B-93C6-44D8-8AFD-A303DBCEA7F3}"/>
                </c:ext>
                <c:ext xmlns:c15="http://schemas.microsoft.com/office/drawing/2012/chart" uri="{CE6537A1-D6FC-4f65-9D91-7224C49458BB}"/>
              </c:extLst>
            </c:dLbl>
            <c:dLbl>
              <c:idx val="138"/>
              <c:layout/>
              <c:tx>
                <c:rich>
                  <a:bodyPr/>
                  <a:lstStyle/>
                  <a:p>
                    <a:fld id="{76807E7F-4713-6D48-95A2-1D02B45DF04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9"/>
              <c:layout/>
              <c:tx>
                <c:rich>
                  <a:bodyPr/>
                  <a:lstStyle/>
                  <a:p>
                    <a:fld id="{49828CBC-DF8D-0C40-A144-0236EB8E848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E-93C6-44D8-8AFD-A303DBCEA7F3}"/>
                </c:ext>
                <c:ext xmlns:c15="http://schemas.microsoft.com/office/drawing/2012/chart" uri="{CE6537A1-D6FC-4f65-9D91-7224C49458BB}"/>
              </c:extLst>
            </c:dLbl>
            <c:dLbl>
              <c:idx val="141"/>
              <c:layout/>
              <c:tx>
                <c:rich>
                  <a:bodyPr/>
                  <a:lstStyle/>
                  <a:p>
                    <a:fld id="{532ACDB4-31C6-614C-8F67-B8C12E13B1F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0-93C6-44D8-8AFD-A303DBCEA7F3}"/>
                </c:ext>
                <c:ext xmlns:c15="http://schemas.microsoft.com/office/drawing/2012/chart" uri="{CE6537A1-D6FC-4f65-9D91-7224C49458BB}"/>
              </c:extLst>
            </c:dLbl>
            <c:dLbl>
              <c:idx val="143"/>
              <c:layout/>
              <c:tx>
                <c:rich>
                  <a:bodyPr/>
                  <a:lstStyle/>
                  <a:p>
                    <a:fld id="{FF970462-6C03-C64A-8642-B4555F45C8B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4"/>
              <c:layout/>
              <c:tx>
                <c:rich>
                  <a:bodyPr/>
                  <a:lstStyle/>
                  <a:p>
                    <a:fld id="{7D524C24-973D-6C41-B19A-F10749B8072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3-93C6-44D8-8AFD-A303DBCEA7F3}"/>
                </c:ext>
                <c:ext xmlns:c15="http://schemas.microsoft.com/office/drawing/2012/chart" uri="{CE6537A1-D6FC-4f65-9D91-7224C49458BB}"/>
              </c:extLst>
            </c:dLbl>
            <c:dLbl>
              <c:idx val="14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4-93C6-44D8-8AFD-A303DBCEA7F3}"/>
                </c:ext>
                <c:ext xmlns:c15="http://schemas.microsoft.com/office/drawing/2012/chart" uri="{CE6537A1-D6FC-4f65-9D91-7224C49458BB}"/>
              </c:extLst>
            </c:dLbl>
            <c:dLbl>
              <c:idx val="147"/>
              <c:layout/>
              <c:tx>
                <c:rich>
                  <a:bodyPr/>
                  <a:lstStyle/>
                  <a:p>
                    <a:fld id="{DB5320CE-ACE4-EF4B-9B6D-ABD90945FFD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8"/>
              <c:layout/>
              <c:tx>
                <c:rich>
                  <a:bodyPr/>
                  <a:lstStyle/>
                  <a:p>
                    <a:fld id="{7A8862E1-56E6-8F44-A37C-C7D4ACC8045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9"/>
              <c:layout/>
              <c:tx>
                <c:rich>
                  <a:bodyPr/>
                  <a:lstStyle/>
                  <a:p>
                    <a:fld id="{117E046E-4E77-CD46-B4E7-EAD4218EE6F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0"/>
              <c:layout/>
              <c:tx>
                <c:rich>
                  <a:bodyPr/>
                  <a:lstStyle/>
                  <a:p>
                    <a:fld id="{A9178777-CF24-2347-9EDC-0905D5AF4E7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9-93C6-44D8-8AFD-A303DBCEA7F3}"/>
                </c:ext>
                <c:ext xmlns:c15="http://schemas.microsoft.com/office/drawing/2012/chart" uri="{CE6537A1-D6FC-4f65-9D91-7224C49458BB}"/>
              </c:extLst>
            </c:dLbl>
            <c:dLbl>
              <c:idx val="15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A-93C6-44D8-8AFD-A303DBCEA7F3}"/>
                </c:ext>
                <c:ext xmlns:c15="http://schemas.microsoft.com/office/drawing/2012/chart" uri="{CE6537A1-D6FC-4f65-9D91-7224C49458BB}"/>
              </c:extLst>
            </c:dLbl>
            <c:dLbl>
              <c:idx val="153"/>
              <c:layout/>
              <c:tx>
                <c:rich>
                  <a:bodyPr/>
                  <a:lstStyle/>
                  <a:p>
                    <a:fld id="{F9816618-17F8-CE40-837E-0E99865ABA5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4"/>
              <c:layout/>
              <c:tx>
                <c:rich>
                  <a:bodyPr/>
                  <a:lstStyle/>
                  <a:p>
                    <a:fld id="{C72E2A78-C44D-F54C-A527-9336336C0C0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D-93C6-44D8-8AFD-A303DBCEA7F3}"/>
                </c:ext>
                <c:ext xmlns:c15="http://schemas.microsoft.com/office/drawing/2012/chart" uri="{CE6537A1-D6FC-4f65-9D91-7224C49458BB}"/>
              </c:extLst>
            </c:dLbl>
            <c:dLbl>
              <c:idx val="156"/>
              <c:layout/>
              <c:tx>
                <c:rich>
                  <a:bodyPr/>
                  <a:lstStyle/>
                  <a:p>
                    <a:fld id="{CA854287-0A41-EC4D-BBF2-F892B43C899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7"/>
              <c:layout/>
              <c:tx>
                <c:rich>
                  <a:bodyPr/>
                  <a:lstStyle/>
                  <a:p>
                    <a:fld id="{CBC45CE7-B516-6545-8A0F-1ADBB31B40A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8"/>
              <c:layout/>
              <c:tx>
                <c:rich>
                  <a:bodyPr/>
                  <a:lstStyle/>
                  <a:p>
                    <a:fld id="{1CCC116D-5759-D241-A730-903E34155FF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1-93C6-44D8-8AFD-A303DBCEA7F3}"/>
                </c:ext>
                <c:ext xmlns:c15="http://schemas.microsoft.com/office/drawing/2012/chart" uri="{CE6537A1-D6FC-4f65-9D91-7224C49458BB}"/>
              </c:extLst>
            </c:dLbl>
            <c:dLbl>
              <c:idx val="16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2-93C6-44D8-8AFD-A303DBCEA7F3}"/>
                </c:ext>
                <c:ext xmlns:c15="http://schemas.microsoft.com/office/drawing/2012/chart" uri="{CE6537A1-D6FC-4f65-9D91-7224C49458BB}"/>
              </c:extLst>
            </c:dLbl>
            <c:dLbl>
              <c:idx val="161"/>
              <c:layout/>
              <c:tx>
                <c:rich>
                  <a:bodyPr/>
                  <a:lstStyle/>
                  <a:p>
                    <a:fld id="{BE86FC11-DD52-B94E-8FC7-B8465134C7D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2"/>
              <c:layout/>
              <c:tx>
                <c:rich>
                  <a:bodyPr/>
                  <a:lstStyle/>
                  <a:p>
                    <a:fld id="{0429D534-DF62-D346-A7AF-27C4B8D1348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3"/>
              <c:layout>
                <c:manualLayout>
                  <c:x val="-0.0222222222222222"/>
                  <c:y val="-0.037037037037037"/>
                </c:manualLayout>
              </c:layout>
              <c:tx>
                <c:rich>
                  <a:bodyPr/>
                  <a:lstStyle/>
                  <a:p>
                    <a:fld id="{639966C6-16FC-F041-A55F-79FA581489C2}"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5-93C6-44D8-8AFD-A303DBCEA7F3}"/>
                </c:ext>
                <c:ext xmlns:c15="http://schemas.microsoft.com/office/drawing/2012/chart" uri="{CE6537A1-D6FC-4f65-9D91-7224C49458BB}">
                  <c15:layout/>
                  <c15:dlblFieldTable/>
                  <c15:showDataLabelsRange val="1"/>
                </c:ext>
              </c:extLst>
            </c:dLbl>
            <c:dLbl>
              <c:idx val="164"/>
              <c:layout/>
              <c:tx>
                <c:rich>
                  <a:bodyPr/>
                  <a:lstStyle/>
                  <a:p>
                    <a:fld id="{C165F830-FC5E-FB46-895D-36DAD982A3E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5"/>
              <c:layout/>
              <c:tx>
                <c:rich>
                  <a:bodyPr/>
                  <a:lstStyle/>
                  <a:p>
                    <a:fld id="{511C2D31-CEB5-B64D-AE77-603294C87BA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6"/>
              <c:layout/>
              <c:tx>
                <c:rich>
                  <a:bodyPr/>
                  <a:lstStyle/>
                  <a:p>
                    <a:fld id="{A2B2985A-78CB-AA4B-A39F-91A16484DE2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7"/>
              <c:tx>
                <c:rich>
                  <a:bodyPr/>
                  <a:lstStyle/>
                  <a:p>
                    <a:fld id="{6CEDD4D8-F94F-854E-A091-AC81ED09469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6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9-93C6-44D8-8AFD-A303DBCEA7F3}"/>
                </c:ext>
                <c:ext xmlns:c15="http://schemas.microsoft.com/office/drawing/2012/chart" uri="{CE6537A1-D6FC-4f65-9D91-7224C49458BB}"/>
              </c:extLst>
            </c:dLbl>
            <c:dLbl>
              <c:idx val="169"/>
              <c:layout/>
              <c:tx>
                <c:rich>
                  <a:bodyPr/>
                  <a:lstStyle/>
                  <a:p>
                    <a:fld id="{601975AF-C140-714E-8493-C1B1027689C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0"/>
              <c:layout/>
              <c:tx>
                <c:rich>
                  <a:bodyPr/>
                  <a:lstStyle/>
                  <a:p>
                    <a:fld id="{A04D6229-E1CB-BC46-875B-6748BC4598B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1"/>
              <c:layout/>
              <c:tx>
                <c:rich>
                  <a:bodyPr/>
                  <a:lstStyle/>
                  <a:p>
                    <a:fld id="{92721C98-23E1-194F-B5F9-BF8875158A2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D-93C6-44D8-8AFD-A303DBCEA7F3}"/>
                </c:ext>
                <c:ext xmlns:c15="http://schemas.microsoft.com/office/drawing/2012/chart" uri="{CE6537A1-D6FC-4f65-9D91-7224C49458BB}"/>
              </c:extLst>
            </c:dLbl>
            <c:dLbl>
              <c:idx val="17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E-93C6-44D8-8AFD-A303DBCEA7F3}"/>
                </c:ext>
                <c:ext xmlns:c15="http://schemas.microsoft.com/office/drawing/2012/chart" uri="{CE6537A1-D6FC-4f65-9D91-7224C49458BB}"/>
              </c:extLst>
            </c:dLbl>
            <c:dLbl>
              <c:idx val="17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F-93C6-44D8-8AFD-A303DBCEA7F3}"/>
                </c:ext>
                <c:ext xmlns:c15="http://schemas.microsoft.com/office/drawing/2012/chart" uri="{CE6537A1-D6FC-4f65-9D91-7224C49458BB}"/>
              </c:extLst>
            </c:dLbl>
            <c:dLbl>
              <c:idx val="17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0-93C6-44D8-8AFD-A303DBCEA7F3}"/>
                </c:ext>
                <c:ext xmlns:c15="http://schemas.microsoft.com/office/drawing/2012/chart" uri="{CE6537A1-D6FC-4f65-9D91-7224C49458BB}"/>
              </c:extLst>
            </c:dLbl>
            <c:dLbl>
              <c:idx val="17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1-93C6-44D8-8AFD-A303DBCEA7F3}"/>
                </c:ext>
                <c:ext xmlns:c15="http://schemas.microsoft.com/office/drawing/2012/chart" uri="{CE6537A1-D6FC-4f65-9D91-7224C49458BB}"/>
              </c:extLst>
            </c:dLbl>
            <c:dLbl>
              <c:idx val="177"/>
              <c:layout/>
              <c:tx>
                <c:rich>
                  <a:bodyPr/>
                  <a:lstStyle/>
                  <a:p>
                    <a:fld id="{1E2E60A5-FC5D-B24D-A939-7548F9CD9D9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3-93C6-44D8-8AFD-A303DBCEA7F3}"/>
                </c:ext>
                <c:ext xmlns:c15="http://schemas.microsoft.com/office/drawing/2012/chart" uri="{CE6537A1-D6FC-4f65-9D91-7224C49458BB}"/>
              </c:extLst>
            </c:dLbl>
            <c:dLbl>
              <c:idx val="179"/>
              <c:layout/>
              <c:tx>
                <c:rich>
                  <a:bodyPr/>
                  <a:lstStyle/>
                  <a:p>
                    <a:fld id="{4285EF08-B989-224E-8917-6895E7A34D5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0"/>
              <c:layout/>
              <c:tx>
                <c:rich>
                  <a:bodyPr/>
                  <a:lstStyle/>
                  <a:p>
                    <a:fld id="{C7B78D04-C937-7245-B34C-D2B01342E46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1"/>
              <c:layout/>
              <c:tx>
                <c:rich>
                  <a:bodyPr/>
                  <a:lstStyle/>
                  <a:p>
                    <a:fld id="{2E1573D9-4340-D740-8953-07B07641510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2"/>
              <c:layout/>
              <c:tx>
                <c:rich>
                  <a:bodyPr/>
                  <a:lstStyle/>
                  <a:p>
                    <a:fld id="{64D822B8-FE37-474D-BDA5-753A2C66F89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8-93C6-44D8-8AFD-A303DBCEA7F3}"/>
                </c:ext>
                <c:ext xmlns:c15="http://schemas.microsoft.com/office/drawing/2012/chart" uri="{CE6537A1-D6FC-4f65-9D91-7224C49458BB}"/>
              </c:extLst>
            </c:dLbl>
            <c:dLbl>
              <c:idx val="184"/>
              <c:layout/>
              <c:tx>
                <c:rich>
                  <a:bodyPr/>
                  <a:lstStyle/>
                  <a:p>
                    <a:fld id="{DA86B055-C23A-D84E-BDB3-98F78B5D759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5"/>
              <c:layout/>
              <c:tx>
                <c:rich>
                  <a:bodyPr/>
                  <a:lstStyle/>
                  <a:p>
                    <a:fld id="{A7A98D8C-EE5C-294C-8A4A-1A8703FCC01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6"/>
              <c:tx>
                <c:rich>
                  <a:bodyPr/>
                  <a:lstStyle/>
                  <a:p>
                    <a:fld id="{4A9FBF63-EC65-B541-8193-A765356F7DE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8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C-93C6-44D8-8AFD-A303DBCEA7F3}"/>
                </c:ext>
                <c:ext xmlns:c15="http://schemas.microsoft.com/office/drawing/2012/chart" uri="{CE6537A1-D6FC-4f65-9D91-7224C49458BB}"/>
              </c:extLst>
            </c:dLbl>
            <c:dLbl>
              <c:idx val="18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D-93C6-44D8-8AFD-A303DBCEA7F3}"/>
                </c:ext>
                <c:ext xmlns:c15="http://schemas.microsoft.com/office/drawing/2012/chart" uri="{CE6537A1-D6FC-4f65-9D91-7224C49458BB}"/>
              </c:extLst>
            </c:dLbl>
            <c:dLbl>
              <c:idx val="189"/>
              <c:layout/>
              <c:tx>
                <c:rich>
                  <a:bodyPr/>
                  <a:lstStyle/>
                  <a:p>
                    <a:fld id="{22AB1864-EC29-624F-8A28-20783E88152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F-93C6-44D8-8AFD-A303DBCEA7F3}"/>
                </c:ext>
                <c:ext xmlns:c15="http://schemas.microsoft.com/office/drawing/2012/chart" uri="{CE6537A1-D6FC-4f65-9D91-7224C49458BB}"/>
              </c:extLst>
            </c:dLbl>
            <c:dLbl>
              <c:idx val="191"/>
              <c:layout/>
              <c:tx>
                <c:rich>
                  <a:bodyPr/>
                  <a:lstStyle/>
                  <a:p>
                    <a:fld id="{317BF8E5-D458-524C-8CF2-5C8B365C1A3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1-93C6-44D8-8AFD-A303DBCEA7F3}"/>
                </c:ext>
                <c:ext xmlns:c15="http://schemas.microsoft.com/office/drawing/2012/chart" uri="{CE6537A1-D6FC-4f65-9D91-7224C49458BB}"/>
              </c:extLst>
            </c:dLbl>
            <c:dLbl>
              <c:idx val="193"/>
              <c:layout/>
              <c:tx>
                <c:rich>
                  <a:bodyPr/>
                  <a:lstStyle/>
                  <a:p>
                    <a:fld id="{ADCE962F-FF25-EF46-8F45-97354BAECF2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3-93C6-44D8-8AFD-A303DBCEA7F3}"/>
                </c:ext>
                <c:ext xmlns:c15="http://schemas.microsoft.com/office/drawing/2012/chart" uri="{CE6537A1-D6FC-4f65-9D91-7224C49458BB}"/>
              </c:extLst>
            </c:dLbl>
            <c:dLbl>
              <c:idx val="195"/>
              <c:layout/>
              <c:tx>
                <c:rich>
                  <a:bodyPr/>
                  <a:lstStyle/>
                  <a:p>
                    <a:fld id="{FD90BD1C-50E1-D447-96FC-BA72799B5A5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6"/>
              <c:layout/>
              <c:tx>
                <c:rich>
                  <a:bodyPr/>
                  <a:lstStyle/>
                  <a:p>
                    <a:fld id="{2A671125-BF25-E740-AF7E-09FA987CC00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6-93C6-44D8-8AFD-A303DBCEA7F3}"/>
                </c:ext>
                <c:ext xmlns:c15="http://schemas.microsoft.com/office/drawing/2012/chart" uri="{CE6537A1-D6FC-4f65-9D91-7224C49458BB}"/>
              </c:extLst>
            </c:dLbl>
            <c:dLbl>
              <c:idx val="198"/>
              <c:layout/>
              <c:tx>
                <c:rich>
                  <a:bodyPr/>
                  <a:lstStyle/>
                  <a:p>
                    <a:fld id="{C5AE883E-0778-F74F-B803-18B3E66FE5A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8-93C6-44D8-8AFD-A303DBCEA7F3}"/>
                </c:ext>
                <c:ext xmlns:c15="http://schemas.microsoft.com/office/drawing/2012/chart" uri="{CE6537A1-D6FC-4f65-9D91-7224C49458BB}"/>
              </c:extLst>
            </c:dLbl>
            <c:dLbl>
              <c:idx val="200"/>
              <c:layout/>
              <c:tx>
                <c:rich>
                  <a:bodyPr/>
                  <a:lstStyle/>
                  <a:p>
                    <a:fld id="{4A2BD9DE-329F-5046-A4EB-A4D85E26B90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1"/>
              <c:layout/>
              <c:tx>
                <c:rich>
                  <a:bodyPr/>
                  <a:lstStyle/>
                  <a:p>
                    <a:fld id="{6C902D99-72EB-234B-AB2D-014664144C0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2"/>
              <c:layout/>
              <c:tx>
                <c:rich>
                  <a:bodyPr/>
                  <a:lstStyle/>
                  <a:p>
                    <a:fld id="{C1A8BCCB-E8E6-4542-B994-436E1AF2FA2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3"/>
              <c:layout/>
              <c:tx>
                <c:rich>
                  <a:bodyPr/>
                  <a:lstStyle/>
                  <a:p>
                    <a:fld id="{56A4F10E-8AE5-634C-AC2C-318E9EADEBE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D-93C6-44D8-8AFD-A303DBCEA7F3}"/>
                </c:ext>
                <c:ext xmlns:c15="http://schemas.microsoft.com/office/drawing/2012/chart" uri="{CE6537A1-D6FC-4f65-9D91-7224C49458BB}"/>
              </c:extLst>
            </c:dLbl>
            <c:dLbl>
              <c:idx val="205"/>
              <c:layout/>
              <c:tx>
                <c:rich>
                  <a:bodyPr/>
                  <a:lstStyle/>
                  <a:p>
                    <a:fld id="{40B078BB-8BFC-D74B-A554-1B5FAE2BBF3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6"/>
              <c:layout/>
              <c:tx>
                <c:rich>
                  <a:bodyPr/>
                  <a:lstStyle/>
                  <a:p>
                    <a:fld id="{5C0BDB9B-6970-8744-8011-38E04216CC0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D0-93C6-44D8-8AFD-A303DBCEA7F3}"/>
                </c:ext>
                <c:ext xmlns:c15="http://schemas.microsoft.com/office/drawing/2012/chart" uri="{CE6537A1-D6FC-4f65-9D91-7224C49458BB}"/>
              </c:extLst>
            </c:dLbl>
            <c:dLbl>
              <c:idx val="208"/>
              <c:layout/>
              <c:tx>
                <c:rich>
                  <a:bodyPr/>
                  <a:lstStyle/>
                  <a:p>
                    <a:fld id="{0B5FFA3E-44A6-DA43-9EDE-DD98D17F78B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9"/>
              <c:layout/>
              <c:tx>
                <c:rich>
                  <a:bodyPr/>
                  <a:lstStyle/>
                  <a:p>
                    <a:fld id="{885FE31B-17F1-4B43-937B-09F08A323D9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D3-93C6-44D8-8AFD-A303DBCEA7F3}"/>
                </c:ext>
                <c:ext xmlns:c15="http://schemas.microsoft.com/office/drawing/2012/chart" uri="{CE6537A1-D6FC-4f65-9D91-7224C49458BB}"/>
              </c:extLst>
            </c:dLbl>
            <c:dLbl>
              <c:idx val="211"/>
              <c:layout/>
              <c:tx>
                <c:rich>
                  <a:bodyPr/>
                  <a:lstStyle/>
                  <a:p>
                    <a:fld id="{38CEEC0F-88A9-9342-B26C-793B2907E68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2"/>
              <c:layout/>
              <c:tx>
                <c:rich>
                  <a:bodyPr/>
                  <a:lstStyle/>
                  <a:p>
                    <a:fld id="{0A94B3CD-B385-124E-99E3-9DAA6406603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3"/>
              <c:layout/>
              <c:tx>
                <c:rich>
                  <a:bodyPr/>
                  <a:lstStyle/>
                  <a:p>
                    <a:fld id="{5F2BE3CA-C54A-5A43-8A0A-51546E185F1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4"/>
              <c:layout/>
              <c:tx>
                <c:rich>
                  <a:bodyPr/>
                  <a:lstStyle/>
                  <a:p>
                    <a:fld id="{EC5B0D12-B005-9041-9042-CC3254A2E85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5"/>
              <c:layout/>
              <c:tx>
                <c:rich>
                  <a:bodyPr/>
                  <a:lstStyle/>
                  <a:p>
                    <a:fld id="{11ACF060-4652-5C44-921C-59A36864B6A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D9-93C6-44D8-8AFD-A303DBCEA7F3}"/>
                </c:ext>
                <c:ext xmlns:c15="http://schemas.microsoft.com/office/drawing/2012/chart" uri="{CE6537A1-D6FC-4f65-9D91-7224C49458BB}"/>
              </c:extLst>
            </c:dLbl>
            <c:dLbl>
              <c:idx val="217"/>
              <c:layout/>
              <c:tx>
                <c:rich>
                  <a:bodyPr/>
                  <a:lstStyle/>
                  <a:p>
                    <a:fld id="{7C6BD567-83BD-654E-96E4-28D7CADE25F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8"/>
              <c:layout/>
              <c:tx>
                <c:rich>
                  <a:bodyPr/>
                  <a:lstStyle/>
                  <a:p>
                    <a:fld id="{EBBA542D-3AF4-C441-A6C1-46CB9FD2194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9"/>
              <c:layout/>
              <c:tx>
                <c:rich>
                  <a:bodyPr/>
                  <a:lstStyle/>
                  <a:p>
                    <a:fld id="{1F4B335D-1CEA-684E-8412-F3210F9F23A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DD-93C6-44D8-8AFD-A303DBCEA7F3}"/>
                </c:ext>
                <c:ext xmlns:c15="http://schemas.microsoft.com/office/drawing/2012/chart" uri="{CE6537A1-D6FC-4f65-9D91-7224C49458BB}"/>
              </c:extLst>
            </c:dLbl>
            <c:dLbl>
              <c:idx val="221"/>
              <c:layout/>
              <c:tx>
                <c:rich>
                  <a:bodyPr/>
                  <a:lstStyle/>
                  <a:p>
                    <a:fld id="{7F585DEE-4568-C749-B45A-BCA787B48E3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2"/>
              <c:layout/>
              <c:tx>
                <c:rich>
                  <a:bodyPr/>
                  <a:lstStyle/>
                  <a:p>
                    <a:fld id="{CAA6312A-3845-5148-B2AB-5B9BD54AD6A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0-93C6-44D8-8AFD-A303DBCEA7F3}"/>
                </c:ext>
                <c:ext xmlns:c15="http://schemas.microsoft.com/office/drawing/2012/chart" uri="{CE6537A1-D6FC-4f65-9D91-7224C49458BB}"/>
              </c:extLst>
            </c:dLbl>
            <c:dLbl>
              <c:idx val="224"/>
              <c:layout/>
              <c:tx>
                <c:rich>
                  <a:bodyPr/>
                  <a:lstStyle/>
                  <a:p>
                    <a:fld id="{E319042E-0D8A-874E-B70D-CAB4E531CC2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5"/>
              <c:layout>
                <c:manualLayout>
                  <c:x val="-0.0166666666666667"/>
                  <c:y val="-0.013888888888889"/>
                </c:manualLayout>
              </c:layout>
              <c:tx>
                <c:rich>
                  <a:bodyPr/>
                  <a:lstStyle/>
                  <a:p>
                    <a:fld id="{168FD845-B4F4-BE40-B053-6A4761D2EF9B}"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6-93C6-44D8-8AFD-A303DBCEA7F3}"/>
                </c:ext>
                <c:ext xmlns:c15="http://schemas.microsoft.com/office/drawing/2012/chart" uri="{CE6537A1-D6FC-4f65-9D91-7224C49458BB}">
                  <c15:layout/>
                  <c15:dlblFieldTable/>
                  <c15:showDataLabelsRange val="1"/>
                </c:ext>
              </c:extLst>
            </c:dLbl>
            <c:dLbl>
              <c:idx val="226"/>
              <c:layout/>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2-93C6-44D8-8AFD-A303DBCEA7F3}"/>
                </c:ext>
                <c:ext xmlns:c15="http://schemas.microsoft.com/office/drawing/2012/chart" uri="{CE6537A1-D6FC-4f65-9D91-7224C49458BB}">
                  <c15:layout/>
                </c:ext>
              </c:extLst>
            </c:dLbl>
            <c:dLbl>
              <c:idx val="227"/>
              <c:layout/>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3-93C6-44D8-8AFD-A303DBCEA7F3}"/>
                </c:ext>
                <c:ext xmlns:c15="http://schemas.microsoft.com/office/drawing/2012/chart" uri="{CE6537A1-D6FC-4f65-9D91-7224C49458BB}">
                  <c15:layout/>
                </c:ext>
              </c:extLst>
            </c:dLbl>
            <c:dLbl>
              <c:idx val="22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4-93C6-44D8-8AFD-A303DBCEA7F3}"/>
                </c:ext>
                <c:ext xmlns:c15="http://schemas.microsoft.com/office/drawing/2012/chart" uri="{CE6537A1-D6FC-4f65-9D91-7224C49458BB}"/>
              </c:extLst>
            </c:dLbl>
            <c:dLbl>
              <c:idx val="22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5-93C6-44D8-8AFD-A303DBCEA7F3}"/>
                </c:ext>
                <c:ext xmlns:c15="http://schemas.microsoft.com/office/drawing/2012/chart" uri="{CE6537A1-D6FC-4f65-9D91-7224C49458BB}"/>
              </c:extLst>
            </c:dLbl>
            <c:dLbl>
              <c:idx val="23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6-93C6-44D8-8AFD-A303DBCEA7F3}"/>
                </c:ext>
                <c:ext xmlns:c15="http://schemas.microsoft.com/office/drawing/2012/chart" uri="{CE6537A1-D6FC-4f65-9D91-7224C49458BB}"/>
              </c:extLst>
            </c:dLbl>
            <c:dLbl>
              <c:idx val="23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7-93C6-44D8-8AFD-A303DBCEA7F3}"/>
                </c:ext>
                <c:ext xmlns:c15="http://schemas.microsoft.com/office/drawing/2012/chart" uri="{CE6537A1-D6FC-4f65-9D91-7224C49458BB}"/>
              </c:extLst>
            </c:dLbl>
            <c:dLbl>
              <c:idx val="23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8-93C6-44D8-8AFD-A303DBCEA7F3}"/>
                </c:ext>
                <c:ext xmlns:c15="http://schemas.microsoft.com/office/drawing/2012/chart" uri="{CE6537A1-D6FC-4f65-9D91-7224C49458BB}"/>
              </c:extLst>
            </c:dLbl>
            <c:dLbl>
              <c:idx val="23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9-93C6-44D8-8AFD-A303DBCEA7F3}"/>
                </c:ext>
                <c:ext xmlns:c15="http://schemas.microsoft.com/office/drawing/2012/chart" uri="{CE6537A1-D6FC-4f65-9D91-7224C49458BB}"/>
              </c:extLst>
            </c:dLbl>
            <c:dLbl>
              <c:idx val="23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A-93C6-44D8-8AFD-A303DBCEA7F3}"/>
                </c:ext>
                <c:ext xmlns:c15="http://schemas.microsoft.com/office/drawing/2012/chart" uri="{CE6537A1-D6FC-4f65-9D91-7224C49458BB}"/>
              </c:extLst>
            </c:dLbl>
            <c:dLbl>
              <c:idx val="235"/>
              <c:layout/>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B-93C6-44D8-8AFD-A303DBCEA7F3}"/>
                </c:ext>
                <c:ext xmlns:c15="http://schemas.microsoft.com/office/drawing/2012/chart" uri="{CE6537A1-D6FC-4f65-9D91-7224C49458BB}">
                  <c15:layout/>
                </c:ext>
              </c:extLst>
            </c:dLbl>
            <c:dLbl>
              <c:idx val="236"/>
              <c:layout/>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C-93C6-44D8-8AFD-A303DBCEA7F3}"/>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_tradnl"/>
              </a:p>
            </c:txPr>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Hoja7!$D$2:$D$238</c:f>
              <c:numCache>
                <c:formatCode>General</c:formatCode>
                <c:ptCount val="237"/>
                <c:pt idx="0">
                  <c:v>1939.95</c:v>
                </c:pt>
                <c:pt idx="1">
                  <c:v>11167.0</c:v>
                </c:pt>
                <c:pt idx="2">
                  <c:v>14259.0</c:v>
                </c:pt>
                <c:pt idx="5">
                  <c:v>7317.83</c:v>
                </c:pt>
                <c:pt idx="7">
                  <c:v>22157.59999999999</c:v>
                </c:pt>
                <c:pt idx="9">
                  <c:v>8099.21</c:v>
                </c:pt>
                <c:pt idx="11">
                  <c:v>45937.3</c:v>
                </c:pt>
                <c:pt idx="12">
                  <c:v>47706.5</c:v>
                </c:pt>
                <c:pt idx="13">
                  <c:v>17584.7</c:v>
                </c:pt>
                <c:pt idx="15">
                  <c:v>45666.5</c:v>
                </c:pt>
                <c:pt idx="16">
                  <c:v>3134.15</c:v>
                </c:pt>
                <c:pt idx="17">
                  <c:v>16116.5</c:v>
                </c:pt>
                <c:pt idx="18">
                  <c:v>18250.59999999999</c:v>
                </c:pt>
                <c:pt idx="19">
                  <c:v>43409.2</c:v>
                </c:pt>
                <c:pt idx="20">
                  <c:v>8461.959999999985</c:v>
                </c:pt>
                <c:pt idx="21">
                  <c:v>2037.59</c:v>
                </c:pt>
                <c:pt idx="23">
                  <c:v>7844.22</c:v>
                </c:pt>
                <c:pt idx="26">
                  <c:v>10426.9</c:v>
                </c:pt>
                <c:pt idx="27">
                  <c:v>15990.9</c:v>
                </c:pt>
                <c:pt idx="28">
                  <c:v>15951.2</c:v>
                </c:pt>
                <c:pt idx="30">
                  <c:v>71444.9</c:v>
                </c:pt>
                <c:pt idx="31">
                  <c:v>17207.59999999999</c:v>
                </c:pt>
                <c:pt idx="32">
                  <c:v>1626.27</c:v>
                </c:pt>
                <c:pt idx="33">
                  <c:v>772.695</c:v>
                </c:pt>
                <c:pt idx="34">
                  <c:v>6543.35</c:v>
                </c:pt>
                <c:pt idx="35">
                  <c:v>3274.56</c:v>
                </c:pt>
                <c:pt idx="36">
                  <c:v>2983.08</c:v>
                </c:pt>
                <c:pt idx="37">
                  <c:v>45025.0</c:v>
                </c:pt>
                <c:pt idx="39">
                  <c:v>571.8769999999995</c:v>
                </c:pt>
                <c:pt idx="40">
                  <c:v>2181.85</c:v>
                </c:pt>
                <c:pt idx="41">
                  <c:v>22128.6</c:v>
                </c:pt>
                <c:pt idx="42">
                  <c:v>13254.6</c:v>
                </c:pt>
                <c:pt idx="46">
                  <c:v>13376.6</c:v>
                </c:pt>
                <c:pt idx="47">
                  <c:v>1434.5</c:v>
                </c:pt>
                <c:pt idx="50">
                  <c:v>14972.6</c:v>
                </c:pt>
                <c:pt idx="52">
                  <c:v>21635.1</c:v>
                </c:pt>
                <c:pt idx="55">
                  <c:v>30295.2</c:v>
                </c:pt>
                <c:pt idx="56">
                  <c:v>31185.9</c:v>
                </c:pt>
                <c:pt idx="59">
                  <c:v>45995.9</c:v>
                </c:pt>
                <c:pt idx="60">
                  <c:v>3282.36</c:v>
                </c:pt>
                <c:pt idx="61">
                  <c:v>10917.1</c:v>
                </c:pt>
                <c:pt idx="62">
                  <c:v>13310.8</c:v>
                </c:pt>
                <c:pt idx="63">
                  <c:v>11413.2</c:v>
                </c:pt>
                <c:pt idx="65">
                  <c:v>8338.33</c:v>
                </c:pt>
                <c:pt idx="66">
                  <c:v>34870.6</c:v>
                </c:pt>
                <c:pt idx="68">
                  <c:v>28139.9</c:v>
                </c:pt>
                <c:pt idx="69">
                  <c:v>1505.24</c:v>
                </c:pt>
                <c:pt idx="73">
                  <c:v>8824.61</c:v>
                </c:pt>
                <c:pt idx="74">
                  <c:v>40693.8</c:v>
                </c:pt>
                <c:pt idx="75">
                  <c:v>39163.2</c:v>
                </c:pt>
                <c:pt idx="77">
                  <c:v>19501.09999999999</c:v>
                </c:pt>
                <c:pt idx="79">
                  <c:v>9204.32</c:v>
                </c:pt>
                <c:pt idx="80">
                  <c:v>46393.9</c:v>
                </c:pt>
                <c:pt idx="83">
                  <c:v>4096.58</c:v>
                </c:pt>
                <c:pt idx="85">
                  <c:v>26794.7</c:v>
                </c:pt>
                <c:pt idx="87">
                  <c:v>12470.4</c:v>
                </c:pt>
                <c:pt idx="89">
                  <c:v>7476.09</c:v>
                </c:pt>
                <c:pt idx="90">
                  <c:v>1225.74</c:v>
                </c:pt>
                <c:pt idx="91">
                  <c:v>1405.99</c:v>
                </c:pt>
                <c:pt idx="92">
                  <c:v>7245.24</c:v>
                </c:pt>
                <c:pt idx="93">
                  <c:v>1738.91</c:v>
                </c:pt>
                <c:pt idx="95">
                  <c:v>4926.62</c:v>
                </c:pt>
                <c:pt idx="96">
                  <c:v>25060.5</c:v>
                </c:pt>
                <c:pt idx="97">
                  <c:v>43993.3</c:v>
                </c:pt>
                <c:pt idx="98">
                  <c:v>5672.19</c:v>
                </c:pt>
                <c:pt idx="99">
                  <c:v>10553.2</c:v>
                </c:pt>
                <c:pt idx="102">
                  <c:v>14914.7</c:v>
                </c:pt>
                <c:pt idx="103">
                  <c:v>49376.8</c:v>
                </c:pt>
                <c:pt idx="104">
                  <c:v>33703.4</c:v>
                </c:pt>
                <c:pt idx="105">
                  <c:v>35419.4</c:v>
                </c:pt>
                <c:pt idx="106">
                  <c:v>8910.18</c:v>
                </c:pt>
                <c:pt idx="107">
                  <c:v>36577.2</c:v>
                </c:pt>
                <c:pt idx="108">
                  <c:v>10774.9</c:v>
                </c:pt>
                <c:pt idx="109">
                  <c:v>25689.2</c:v>
                </c:pt>
                <c:pt idx="110">
                  <c:v>2965.16</c:v>
                </c:pt>
                <c:pt idx="111">
                  <c:v>1815.64</c:v>
                </c:pt>
                <c:pt idx="114">
                  <c:v>73513.3</c:v>
                </c:pt>
                <c:pt idx="117">
                  <c:v>23548.0</c:v>
                </c:pt>
                <c:pt idx="118">
                  <c:v>14172.7</c:v>
                </c:pt>
                <c:pt idx="119">
                  <c:v>2647.95</c:v>
                </c:pt>
                <c:pt idx="120">
                  <c:v>845.4640000000001</c:v>
                </c:pt>
                <c:pt idx="121">
                  <c:v>15654.1</c:v>
                </c:pt>
                <c:pt idx="122">
                  <c:v>27685.9</c:v>
                </c:pt>
                <c:pt idx="123">
                  <c:v>98459.5</c:v>
                </c:pt>
                <c:pt idx="124">
                  <c:v>1441.97</c:v>
                </c:pt>
                <c:pt idx="125">
                  <c:v>1172.76</c:v>
                </c:pt>
                <c:pt idx="126">
                  <c:v>25732.3</c:v>
                </c:pt>
                <c:pt idx="127">
                  <c:v>12575.5</c:v>
                </c:pt>
                <c:pt idx="128">
                  <c:v>2301.32</c:v>
                </c:pt>
                <c:pt idx="130">
                  <c:v>3816.58</c:v>
                </c:pt>
                <c:pt idx="131">
                  <c:v>3885.69</c:v>
                </c:pt>
                <c:pt idx="132">
                  <c:v>18659.7</c:v>
                </c:pt>
                <c:pt idx="133">
                  <c:v>17356.9</c:v>
                </c:pt>
                <c:pt idx="135">
                  <c:v>11996.6</c:v>
                </c:pt>
                <c:pt idx="136">
                  <c:v>15054.8</c:v>
                </c:pt>
                <c:pt idx="138">
                  <c:v>7518.06</c:v>
                </c:pt>
                <c:pt idx="139">
                  <c:v>1135.73</c:v>
                </c:pt>
                <c:pt idx="141">
                  <c:v>9985.28</c:v>
                </c:pt>
                <c:pt idx="143">
                  <c:v>2382.89</c:v>
                </c:pt>
                <c:pt idx="144">
                  <c:v>48253.3</c:v>
                </c:pt>
                <c:pt idx="147">
                  <c:v>37711.5</c:v>
                </c:pt>
                <c:pt idx="148">
                  <c:v>4952.34</c:v>
                </c:pt>
                <c:pt idx="149">
                  <c:v>948.671</c:v>
                </c:pt>
                <c:pt idx="150">
                  <c:v>5932.83</c:v>
                </c:pt>
                <c:pt idx="153">
                  <c:v>65702.2</c:v>
                </c:pt>
                <c:pt idx="154">
                  <c:v>38771.8</c:v>
                </c:pt>
                <c:pt idx="156">
                  <c:v>4828.94</c:v>
                </c:pt>
                <c:pt idx="157">
                  <c:v>13965.9</c:v>
                </c:pt>
                <c:pt idx="158">
                  <c:v>21102.7</c:v>
                </c:pt>
                <c:pt idx="161">
                  <c:v>2865.18</c:v>
                </c:pt>
                <c:pt idx="162">
                  <c:v>8943.91</c:v>
                </c:pt>
                <c:pt idx="163">
                  <c:v>12047.0</c:v>
                </c:pt>
                <c:pt idx="164">
                  <c:v>6994.43</c:v>
                </c:pt>
                <c:pt idx="165">
                  <c:v>25262.3</c:v>
                </c:pt>
                <c:pt idx="166">
                  <c:v>28760.0</c:v>
                </c:pt>
                <c:pt idx="167">
                  <c:v>141442.0</c:v>
                </c:pt>
                <c:pt idx="169">
                  <c:v>20372.09999999999</c:v>
                </c:pt>
                <c:pt idx="170">
                  <c:v>25094.7</c:v>
                </c:pt>
                <c:pt idx="171">
                  <c:v>1667.33</c:v>
                </c:pt>
                <c:pt idx="177">
                  <c:v>5811.32</c:v>
                </c:pt>
                <c:pt idx="179">
                  <c:v>3187.86</c:v>
                </c:pt>
                <c:pt idx="180">
                  <c:v>52200.2</c:v>
                </c:pt>
                <c:pt idx="181">
                  <c:v>2330.46</c:v>
                </c:pt>
                <c:pt idx="182">
                  <c:v>13698.6</c:v>
                </c:pt>
                <c:pt idx="184">
                  <c:v>26518.5</c:v>
                </c:pt>
                <c:pt idx="185">
                  <c:v>2019.0</c:v>
                </c:pt>
                <c:pt idx="186">
                  <c:v>83689.4</c:v>
                </c:pt>
                <c:pt idx="189">
                  <c:v>30402.7</c:v>
                </c:pt>
                <c:pt idx="191">
                  <c:v>2138.22</c:v>
                </c:pt>
                <c:pt idx="193">
                  <c:v>13083.2</c:v>
                </c:pt>
                <c:pt idx="194">
                  <c:v>2026.25</c:v>
                </c:pt>
                <c:pt idx="195">
                  <c:v>33625.4</c:v>
                </c:pt>
                <c:pt idx="196">
                  <c:v>11195.7</c:v>
                </c:pt>
                <c:pt idx="198">
                  <c:v>4084.21</c:v>
                </c:pt>
                <c:pt idx="200">
                  <c:v>16698.4</c:v>
                </c:pt>
                <c:pt idx="201">
                  <c:v>8322.379999999985</c:v>
                </c:pt>
                <c:pt idx="202">
                  <c:v>45297.8</c:v>
                </c:pt>
                <c:pt idx="203">
                  <c:v>59535.8</c:v>
                </c:pt>
                <c:pt idx="205">
                  <c:v>2700.58</c:v>
                </c:pt>
                <c:pt idx="206">
                  <c:v>15755.1</c:v>
                </c:pt>
                <c:pt idx="208">
                  <c:v>2203.69</c:v>
                </c:pt>
                <c:pt idx="209">
                  <c:v>1406.77</c:v>
                </c:pt>
                <c:pt idx="211">
                  <c:v>5230.15</c:v>
                </c:pt>
                <c:pt idx="212">
                  <c:v>32083.8</c:v>
                </c:pt>
                <c:pt idx="213">
                  <c:v>11307.8</c:v>
                </c:pt>
                <c:pt idx="214">
                  <c:v>19390.4</c:v>
                </c:pt>
                <c:pt idx="215">
                  <c:v>15529.9</c:v>
                </c:pt>
                <c:pt idx="217">
                  <c:v>3779.06</c:v>
                </c:pt>
                <c:pt idx="218">
                  <c:v>1777.33</c:v>
                </c:pt>
                <c:pt idx="219">
                  <c:v>8666.9</c:v>
                </c:pt>
                <c:pt idx="221">
                  <c:v>67921.4</c:v>
                </c:pt>
                <c:pt idx="222">
                  <c:v>40217.2</c:v>
                </c:pt>
                <c:pt idx="224">
                  <c:v>54398.5</c:v>
                </c:pt>
                <c:pt idx="225">
                  <c:v>20859.2</c:v>
                </c:pt>
                <c:pt idx="226">
                  <c:v>5593.48</c:v>
                </c:pt>
                <c:pt idx="227">
                  <c:v>3041.63</c:v>
                </c:pt>
                <c:pt idx="235">
                  <c:v>3810.66</c:v>
                </c:pt>
                <c:pt idx="236">
                  <c:v>1798.06</c:v>
                </c:pt>
              </c:numCache>
            </c:numRef>
          </c:xVal>
          <c:yVal>
            <c:numRef>
              <c:f>Hoja7!$E$2:$E$238</c:f>
              <c:numCache>
                <c:formatCode>General</c:formatCode>
                <c:ptCount val="237"/>
                <c:pt idx="0">
                  <c:v>0.307757</c:v>
                </c:pt>
                <c:pt idx="1">
                  <c:v>0.297072</c:v>
                </c:pt>
                <c:pt idx="2">
                  <c:v>0.489787</c:v>
                </c:pt>
                <c:pt idx="3">
                  <c:v>0.357017</c:v>
                </c:pt>
                <c:pt idx="4">
                  <c:v>0.192052</c:v>
                </c:pt>
                <c:pt idx="5">
                  <c:v>0.957625</c:v>
                </c:pt>
                <c:pt idx="6">
                  <c:v>0.282339</c:v>
                </c:pt>
                <c:pt idx="7">
                  <c:v>0.59669</c:v>
                </c:pt>
                <c:pt idx="8">
                  <c:v>0.186176</c:v>
                </c:pt>
                <c:pt idx="9">
                  <c:v>0.223082</c:v>
                </c:pt>
                <c:pt idx="10">
                  <c:v>0.396536</c:v>
                </c:pt>
                <c:pt idx="11">
                  <c:v>0.266143</c:v>
                </c:pt>
                <c:pt idx="12">
                  <c:v>0.06065</c:v>
                </c:pt>
                <c:pt idx="13">
                  <c:v>0.856274</c:v>
                </c:pt>
                <c:pt idx="14">
                  <c:v>0.411743</c:v>
                </c:pt>
                <c:pt idx="15">
                  <c:v>0.369315</c:v>
                </c:pt>
                <c:pt idx="16">
                  <c:v>0.395897</c:v>
                </c:pt>
                <c:pt idx="17">
                  <c:v>0.162769</c:v>
                </c:pt>
                <c:pt idx="18">
                  <c:v>0.250475</c:v>
                </c:pt>
                <c:pt idx="19">
                  <c:v>0.103704</c:v>
                </c:pt>
                <c:pt idx="20">
                  <c:v>0.157523</c:v>
                </c:pt>
                <c:pt idx="21">
                  <c:v>0.28318</c:v>
                </c:pt>
                <c:pt idx="22">
                  <c:v>0.310515</c:v>
                </c:pt>
                <c:pt idx="23">
                  <c:v>0.361517</c:v>
                </c:pt>
                <c:pt idx="24">
                  <c:v>0.474434</c:v>
                </c:pt>
                <c:pt idx="25">
                  <c:v>0.643006</c:v>
                </c:pt>
                <c:pt idx="26">
                  <c:v>0.104479</c:v>
                </c:pt>
                <c:pt idx="27">
                  <c:v>0.8236</c:v>
                </c:pt>
                <c:pt idx="28">
                  <c:v>0.146828</c:v>
                </c:pt>
                <c:pt idx="29">
                  <c:v>0.112662</c:v>
                </c:pt>
                <c:pt idx="30">
                  <c:v>0.646024</c:v>
                </c:pt>
                <c:pt idx="31">
                  <c:v>0.10527</c:v>
                </c:pt>
                <c:pt idx="32">
                  <c:v>0.472642</c:v>
                </c:pt>
                <c:pt idx="33">
                  <c:v>0.35593</c:v>
                </c:pt>
                <c:pt idx="34">
                  <c:v>0.410619</c:v>
                </c:pt>
                <c:pt idx="35">
                  <c:v>0.317196</c:v>
                </c:pt>
                <c:pt idx="36">
                  <c:v>0.442223</c:v>
                </c:pt>
                <c:pt idx="37">
                  <c:v>0.178598</c:v>
                </c:pt>
                <c:pt idx="38">
                  <c:v>0.443753</c:v>
                </c:pt>
                <c:pt idx="39">
                  <c:v>0.358093</c:v>
                </c:pt>
                <c:pt idx="40">
                  <c:v>0.905333</c:v>
                </c:pt>
                <c:pt idx="41">
                  <c:v>0.333631</c:v>
                </c:pt>
                <c:pt idx="42">
                  <c:v>0.100596</c:v>
                </c:pt>
                <c:pt idx="43">
                  <c:v>0.232828</c:v>
                </c:pt>
                <c:pt idx="44">
                  <c:v>0.17618</c:v>
                </c:pt>
                <c:pt idx="45">
                  <c:v>0.232258</c:v>
                </c:pt>
                <c:pt idx="46">
                  <c:v>0.458709</c:v>
                </c:pt>
                <c:pt idx="47">
                  <c:v>0.546795</c:v>
                </c:pt>
                <c:pt idx="48">
                  <c:v>0.78841</c:v>
                </c:pt>
                <c:pt idx="49">
                  <c:v>0.522164</c:v>
                </c:pt>
                <c:pt idx="50">
                  <c:v>0.53565</c:v>
                </c:pt>
                <c:pt idx="51">
                  <c:v>0.356774</c:v>
                </c:pt>
                <c:pt idx="52">
                  <c:v>0.077854</c:v>
                </c:pt>
                <c:pt idx="53">
                  <c:v>0.224559</c:v>
                </c:pt>
                <c:pt idx="55">
                  <c:v>0.208515</c:v>
                </c:pt>
                <c:pt idx="56">
                  <c:v>0.113129</c:v>
                </c:pt>
                <c:pt idx="58">
                  <c:v>0.400048</c:v>
                </c:pt>
                <c:pt idx="59">
                  <c:v>0.086369</c:v>
                </c:pt>
                <c:pt idx="60">
                  <c:v>0.172839</c:v>
                </c:pt>
                <c:pt idx="61">
                  <c:v>0.404223</c:v>
                </c:pt>
                <c:pt idx="62">
                  <c:v>0.17787</c:v>
                </c:pt>
                <c:pt idx="63">
                  <c:v>0.499769</c:v>
                </c:pt>
                <c:pt idx="64">
                  <c:v>0.162935</c:v>
                </c:pt>
                <c:pt idx="65">
                  <c:v>0.212311</c:v>
                </c:pt>
                <c:pt idx="66">
                  <c:v>0.697632</c:v>
                </c:pt>
                <c:pt idx="67">
                  <c:v>0.36603</c:v>
                </c:pt>
                <c:pt idx="68">
                  <c:v>0.117596</c:v>
                </c:pt>
                <c:pt idx="69">
                  <c:v>0.313213</c:v>
                </c:pt>
                <c:pt idx="71">
                  <c:v>0.63238</c:v>
                </c:pt>
                <c:pt idx="72">
                  <c:v>0.679762</c:v>
                </c:pt>
                <c:pt idx="73">
                  <c:v>0.255051</c:v>
                </c:pt>
                <c:pt idx="74">
                  <c:v>0.135151</c:v>
                </c:pt>
                <c:pt idx="75">
                  <c:v>0.092035</c:v>
                </c:pt>
                <c:pt idx="76">
                  <c:v>0.697826</c:v>
                </c:pt>
                <c:pt idx="77">
                  <c:v>0.62786</c:v>
                </c:pt>
                <c:pt idx="78">
                  <c:v>0.340129</c:v>
                </c:pt>
                <c:pt idx="79">
                  <c:v>0.221562</c:v>
                </c:pt>
                <c:pt idx="80">
                  <c:v>0.097427</c:v>
                </c:pt>
                <c:pt idx="83">
                  <c:v>0.401123</c:v>
                </c:pt>
                <c:pt idx="84">
                  <c:v>0.735629</c:v>
                </c:pt>
                <c:pt idx="85">
                  <c:v>0.338665</c:v>
                </c:pt>
                <c:pt idx="86">
                  <c:v>0.428585</c:v>
                </c:pt>
                <c:pt idx="87">
                  <c:v>0.194273</c:v>
                </c:pt>
                <c:pt idx="88">
                  <c:v>0.422581</c:v>
                </c:pt>
                <c:pt idx="89">
                  <c:v>0.132032</c:v>
                </c:pt>
                <c:pt idx="90">
                  <c:v>0.491002</c:v>
                </c:pt>
                <c:pt idx="91">
                  <c:v>0.935941</c:v>
                </c:pt>
                <c:pt idx="92">
                  <c:v>0.424464</c:v>
                </c:pt>
                <c:pt idx="93">
                  <c:v>0.499433</c:v>
                </c:pt>
                <c:pt idx="95">
                  <c:v>0.234615</c:v>
                </c:pt>
                <c:pt idx="96">
                  <c:v>0.112776</c:v>
                </c:pt>
                <c:pt idx="97">
                  <c:v>0.445245</c:v>
                </c:pt>
                <c:pt idx="98">
                  <c:v>0.174651</c:v>
                </c:pt>
                <c:pt idx="99">
                  <c:v>0.151622</c:v>
                </c:pt>
                <c:pt idx="101">
                  <c:v>0.571063</c:v>
                </c:pt>
                <c:pt idx="102">
                  <c:v>0.972126</c:v>
                </c:pt>
                <c:pt idx="103">
                  <c:v>0.240892</c:v>
                </c:pt>
                <c:pt idx="104">
                  <c:v>0.286833</c:v>
                </c:pt>
                <c:pt idx="105">
                  <c:v>0.053536</c:v>
                </c:pt>
                <c:pt idx="106">
                  <c:v>0.469661</c:v>
                </c:pt>
                <c:pt idx="107">
                  <c:v>0.128423</c:v>
                </c:pt>
                <c:pt idx="108">
                  <c:v>0.155752</c:v>
                </c:pt>
                <c:pt idx="109">
                  <c:v>0.667823</c:v>
                </c:pt>
                <c:pt idx="110">
                  <c:v>0.193931</c:v>
                </c:pt>
                <c:pt idx="111">
                  <c:v>0.896696</c:v>
                </c:pt>
                <c:pt idx="112">
                  <c:v>0.341442</c:v>
                </c:pt>
                <c:pt idx="113">
                  <c:v>0.147739</c:v>
                </c:pt>
                <c:pt idx="114">
                  <c:v>0.656635</c:v>
                </c:pt>
                <c:pt idx="115">
                  <c:v>0.174757</c:v>
                </c:pt>
                <c:pt idx="116">
                  <c:v>0.284975</c:v>
                </c:pt>
                <c:pt idx="117">
                  <c:v>0.096059</c:v>
                </c:pt>
                <c:pt idx="118">
                  <c:v>0.121699</c:v>
                </c:pt>
                <c:pt idx="119">
                  <c:v>0.394563</c:v>
                </c:pt>
                <c:pt idx="120">
                  <c:v>0.498301</c:v>
                </c:pt>
                <c:pt idx="121">
                  <c:v>0.764957</c:v>
                </c:pt>
                <c:pt idx="122">
                  <c:v>0.141667</c:v>
                </c:pt>
                <c:pt idx="123">
                  <c:v>0.107126</c:v>
                </c:pt>
                <c:pt idx="124">
                  <c:v>0.253368</c:v>
                </c:pt>
                <c:pt idx="125">
                  <c:v>0.482373</c:v>
                </c:pt>
                <c:pt idx="126">
                  <c:v>0.177755</c:v>
                </c:pt>
                <c:pt idx="127">
                  <c:v>0.730982</c:v>
                </c:pt>
                <c:pt idx="128">
                  <c:v>0.522592</c:v>
                </c:pt>
                <c:pt idx="129">
                  <c:v>0.374673</c:v>
                </c:pt>
                <c:pt idx="130">
                  <c:v>0.759753</c:v>
                </c:pt>
                <c:pt idx="131">
                  <c:v>0.468382</c:v>
                </c:pt>
                <c:pt idx="132">
                  <c:v>0.218922</c:v>
                </c:pt>
                <c:pt idx="133">
                  <c:v>0.130954</c:v>
                </c:pt>
                <c:pt idx="134">
                  <c:v>0.426209</c:v>
                </c:pt>
                <c:pt idx="135">
                  <c:v>0.484564</c:v>
                </c:pt>
                <c:pt idx="136">
                  <c:v>0.234022</c:v>
                </c:pt>
                <c:pt idx="137">
                  <c:v>0.32107</c:v>
                </c:pt>
                <c:pt idx="138">
                  <c:v>0.157299</c:v>
                </c:pt>
                <c:pt idx="139">
                  <c:v>0.259594</c:v>
                </c:pt>
                <c:pt idx="140">
                  <c:v>0.272702</c:v>
                </c:pt>
                <c:pt idx="141">
                  <c:v>0.212135</c:v>
                </c:pt>
                <c:pt idx="142">
                  <c:v>0.818526</c:v>
                </c:pt>
                <c:pt idx="143">
                  <c:v>0.145479</c:v>
                </c:pt>
                <c:pt idx="144">
                  <c:v>0.097094</c:v>
                </c:pt>
                <c:pt idx="146">
                  <c:v>0.581966</c:v>
                </c:pt>
                <c:pt idx="147">
                  <c:v>0.203435</c:v>
                </c:pt>
                <c:pt idx="148">
                  <c:v>0.220685</c:v>
                </c:pt>
                <c:pt idx="149">
                  <c:v>0.426234</c:v>
                </c:pt>
                <c:pt idx="150">
                  <c:v>0.758085</c:v>
                </c:pt>
                <c:pt idx="151">
                  <c:v>0.160867</c:v>
                </c:pt>
                <c:pt idx="152">
                  <c:v>0.192625</c:v>
                </c:pt>
                <c:pt idx="153">
                  <c:v>0.371967</c:v>
                </c:pt>
                <c:pt idx="154">
                  <c:v>0.591519</c:v>
                </c:pt>
                <c:pt idx="156">
                  <c:v>0.193001</c:v>
                </c:pt>
                <c:pt idx="157">
                  <c:v>0.845491</c:v>
                </c:pt>
                <c:pt idx="158">
                  <c:v>0.167133</c:v>
                </c:pt>
                <c:pt idx="161">
                  <c:v>0.280169</c:v>
                </c:pt>
                <c:pt idx="162">
                  <c:v>0.334596</c:v>
                </c:pt>
                <c:pt idx="163">
                  <c:v>0.226797</c:v>
                </c:pt>
                <c:pt idx="164">
                  <c:v>0.23072</c:v>
                </c:pt>
                <c:pt idx="165">
                  <c:v>0.064926</c:v>
                </c:pt>
                <c:pt idx="166">
                  <c:v>0.078872</c:v>
                </c:pt>
                <c:pt idx="167">
                  <c:v>0.518538</c:v>
                </c:pt>
                <c:pt idx="168">
                  <c:v>0.146011</c:v>
                </c:pt>
                <c:pt idx="169">
                  <c:v>0.099378</c:v>
                </c:pt>
                <c:pt idx="170">
                  <c:v>0.369606</c:v>
                </c:pt>
                <c:pt idx="171">
                  <c:v>0.438811</c:v>
                </c:pt>
                <c:pt idx="172">
                  <c:v>0.516656</c:v>
                </c:pt>
                <c:pt idx="173">
                  <c:v>0.285951</c:v>
                </c:pt>
                <c:pt idx="174">
                  <c:v>0.330726</c:v>
                </c:pt>
                <c:pt idx="175">
                  <c:v>0.423881</c:v>
                </c:pt>
                <c:pt idx="176">
                  <c:v>0.295423</c:v>
                </c:pt>
                <c:pt idx="177">
                  <c:v>0.276789</c:v>
                </c:pt>
                <c:pt idx="179">
                  <c:v>0.623509</c:v>
                </c:pt>
                <c:pt idx="180">
                  <c:v>0.738415</c:v>
                </c:pt>
                <c:pt idx="181">
                  <c:v>0.221573</c:v>
                </c:pt>
                <c:pt idx="182">
                  <c:v>0.105496</c:v>
                </c:pt>
                <c:pt idx="184">
                  <c:v>0.488739</c:v>
                </c:pt>
                <c:pt idx="185">
                  <c:v>0.480966</c:v>
                </c:pt>
                <c:pt idx="186">
                  <c:v>0.250476</c:v>
                </c:pt>
                <c:pt idx="187">
                  <c:v>0.665865</c:v>
                </c:pt>
                <c:pt idx="188">
                  <c:v>0.174571</c:v>
                </c:pt>
                <c:pt idx="189">
                  <c:v>0.158226</c:v>
                </c:pt>
                <c:pt idx="191">
                  <c:v>0.523905</c:v>
                </c:pt>
                <c:pt idx="192">
                  <c:v>0.605006</c:v>
                </c:pt>
                <c:pt idx="193">
                  <c:v>0.119235</c:v>
                </c:pt>
                <c:pt idx="195">
                  <c:v>0.091533</c:v>
                </c:pt>
                <c:pt idx="196">
                  <c:v>0.204149</c:v>
                </c:pt>
                <c:pt idx="197">
                  <c:v>0.189917</c:v>
                </c:pt>
                <c:pt idx="198">
                  <c:v>0.641326</c:v>
                </c:pt>
                <c:pt idx="200">
                  <c:v>0.484444</c:v>
                </c:pt>
                <c:pt idx="201">
                  <c:v>0.271827</c:v>
                </c:pt>
                <c:pt idx="202">
                  <c:v>0.091225</c:v>
                </c:pt>
                <c:pt idx="203">
                  <c:v>0.25617</c:v>
                </c:pt>
                <c:pt idx="204">
                  <c:v>0.172468</c:v>
                </c:pt>
                <c:pt idx="205">
                  <c:v>0.406304</c:v>
                </c:pt>
                <c:pt idx="206">
                  <c:v>0.075832</c:v>
                </c:pt>
                <c:pt idx="207">
                  <c:v>0.189403</c:v>
                </c:pt>
                <c:pt idx="208">
                  <c:v>0.90596</c:v>
                </c:pt>
                <c:pt idx="209">
                  <c:v>0.17929</c:v>
                </c:pt>
                <c:pt idx="210">
                  <c:v>0.127057</c:v>
                </c:pt>
                <c:pt idx="211">
                  <c:v>0.296208</c:v>
                </c:pt>
                <c:pt idx="212">
                  <c:v>0.370807</c:v>
                </c:pt>
                <c:pt idx="213">
                  <c:v>0.145009</c:v>
                </c:pt>
                <c:pt idx="214">
                  <c:v>0.068601</c:v>
                </c:pt>
                <c:pt idx="215">
                  <c:v>0.755638</c:v>
                </c:pt>
                <c:pt idx="216">
                  <c:v>0.216572</c:v>
                </c:pt>
                <c:pt idx="217">
                  <c:v>0.751543</c:v>
                </c:pt>
                <c:pt idx="218">
                  <c:v>0.190992</c:v>
                </c:pt>
                <c:pt idx="219">
                  <c:v>0.127161</c:v>
                </c:pt>
                <c:pt idx="221">
                  <c:v>0.405283</c:v>
                </c:pt>
                <c:pt idx="222">
                  <c:v>0.111014</c:v>
                </c:pt>
                <c:pt idx="223">
                  <c:v>0.179942</c:v>
                </c:pt>
                <c:pt idx="224">
                  <c:v>0.095461</c:v>
                </c:pt>
                <c:pt idx="225">
                  <c:v>0.215091</c:v>
                </c:pt>
                <c:pt idx="226">
                  <c:v>0.280607</c:v>
                </c:pt>
                <c:pt idx="227">
                  <c:v>0.638384</c:v>
                </c:pt>
                <c:pt idx="228">
                  <c:v>0.760345</c:v>
                </c:pt>
                <c:pt idx="229">
                  <c:v>0.142522</c:v>
                </c:pt>
                <c:pt idx="230">
                  <c:v>0.401833</c:v>
                </c:pt>
                <c:pt idx="232">
                  <c:v>0.531185</c:v>
                </c:pt>
                <c:pt idx="235">
                  <c:v>0.611794</c:v>
                </c:pt>
                <c:pt idx="236">
                  <c:v>0.31205</c:v>
                </c:pt>
              </c:numCache>
            </c:numRef>
          </c:yVal>
          <c:smooth val="0"/>
          <c:extLst xmlns:c16r2="http://schemas.microsoft.com/office/drawing/2015/06/chart">
            <c:ext xmlns:c16="http://schemas.microsoft.com/office/drawing/2014/chart" uri="{C3380CC4-5D6E-409C-BE32-E72D297353CC}">
              <c16:uniqueId val="{000000ED-93C6-44D8-8AFD-A303DBCEA7F3}"/>
            </c:ext>
            <c:ext xmlns:c15="http://schemas.microsoft.com/office/drawing/2012/chart" uri="{02D57815-91ED-43cb-92C2-25804820EDAC}">
              <c15:datalabelsRange>
                <c15:f>Hoja7!$F$2:$F$227</c15:f>
                <c15:dlblRangeCache>
                  <c:ptCount val="226"/>
                  <c:pt idx="8">
                    <c:v>ARG</c:v>
                  </c:pt>
                  <c:pt idx="11">
                    <c:v>AUS</c:v>
                  </c:pt>
                  <c:pt idx="28">
                    <c:v>BRA</c:v>
                  </c:pt>
                  <c:pt idx="41">
                    <c:v>CHL</c:v>
                  </c:pt>
                  <c:pt idx="42">
                    <c:v>CHN</c:v>
                  </c:pt>
                  <c:pt idx="46">
                    <c:v>COL</c:v>
                  </c:pt>
                  <c:pt idx="163">
                    <c:v>PER</c:v>
                  </c:pt>
                  <c:pt idx="225">
                    <c:v>URY</c:v>
                  </c:pt>
                </c15:dlblRangeCache>
              </c15:datalabelsRange>
            </c:ext>
          </c:extLst>
        </c:ser>
        <c:dLbls>
          <c:showLegendKey val="0"/>
          <c:showVal val="0"/>
          <c:showCatName val="0"/>
          <c:showSerName val="0"/>
          <c:showPercent val="0"/>
          <c:showBubbleSize val="0"/>
        </c:dLbls>
        <c:axId val="1873816800"/>
        <c:axId val="1873819440"/>
      </c:scatterChart>
      <c:valAx>
        <c:axId val="1873816800"/>
        <c:scaling>
          <c:orientation val="minMax"/>
          <c:max val="8000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PIB per cápita PPP 2014</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_tradnl"/>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crossAx val="1873819440"/>
        <c:crosses val="autoZero"/>
        <c:crossBetween val="midCat"/>
      </c:valAx>
      <c:valAx>
        <c:axId val="1873819440"/>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HHI 2014</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S_trad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crossAx val="1873816800"/>
        <c:crosses val="autoZero"/>
        <c:crossBetween val="midCat"/>
        <c:majorUnit val="0.2"/>
      </c:valAx>
      <c:spPr>
        <a:noFill/>
        <a:ln>
          <a:noFill/>
        </a:ln>
        <a:effectLst/>
      </c:spPr>
    </c:plotArea>
    <c:plotVisOnly val="1"/>
    <c:dispBlanksAs val="gap"/>
    <c:showDLblsOverMax val="0"/>
  </c:chart>
  <c:spPr>
    <a:noFill/>
    <a:ln>
      <a:noFill/>
    </a:ln>
    <a:effectLst/>
  </c:spPr>
  <c:txPr>
    <a:bodyPr/>
    <a:lstStyle/>
    <a:p>
      <a:pPr>
        <a:defRPr/>
      </a:pPr>
      <a:endParaRPr lang="es-ES_tradnl"/>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Hoja9!$C$1</c:f>
              <c:strCache>
                <c:ptCount val="1"/>
                <c:pt idx="0">
                  <c:v>diversification_95</c:v>
                </c:pt>
              </c:strCache>
            </c:strRef>
          </c:tx>
          <c:spPr>
            <a:ln w="19050" cap="rnd">
              <a:noFill/>
              <a:round/>
            </a:ln>
            <a:effectLst/>
          </c:spPr>
          <c:marker>
            <c:symbol val="circle"/>
            <c:size val="5"/>
            <c:spPr>
              <a:solidFill>
                <a:srgbClr val="92D050"/>
              </a:solidFill>
              <a:ln w="9525">
                <a:solidFill>
                  <a:schemeClr val="accent1"/>
                </a:solidFill>
              </a:ln>
              <a:effectLst/>
            </c:spPr>
          </c:marker>
          <c:dPt>
            <c:idx val="11"/>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0-51B7-4168-8D1B-8ECB86732372}"/>
              </c:ext>
            </c:extLst>
          </c:dPt>
          <c:dPt>
            <c:idx val="28"/>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1-51B7-4168-8D1B-8ECB86732372}"/>
              </c:ext>
            </c:extLst>
          </c:dPt>
          <c:dPt>
            <c:idx val="41"/>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2-51B7-4168-8D1B-8ECB86732372}"/>
              </c:ext>
            </c:extLst>
          </c:dPt>
          <c:dPt>
            <c:idx val="42"/>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3-51B7-4168-8D1B-8ECB86732372}"/>
              </c:ext>
            </c:extLst>
          </c:dPt>
          <c:dPt>
            <c:idx val="46"/>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4-51B7-4168-8D1B-8ECB86732372}"/>
              </c:ext>
            </c:extLst>
          </c:dPt>
          <c:dPt>
            <c:idx val="141"/>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5-51B7-4168-8D1B-8ECB86732372}"/>
              </c:ext>
            </c:extLst>
          </c:dPt>
          <c:dPt>
            <c:idx val="225"/>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6-51B7-4168-8D1B-8ECB86732372}"/>
              </c:ext>
            </c:extLst>
          </c:dPt>
          <c:dLbls>
            <c:dLbl>
              <c:idx val="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7-51B7-4168-8D1B-8ECB86732372}"/>
                </c:ext>
                <c:ext xmlns:c15="http://schemas.microsoft.com/office/drawing/2012/chart" uri="{CE6537A1-D6FC-4f65-9D91-7224C49458BB}"/>
              </c:extLst>
            </c:dLbl>
            <c:dLbl>
              <c:idx val="1"/>
              <c:layout/>
              <c:tx>
                <c:rich>
                  <a:bodyPr/>
                  <a:lstStyle/>
                  <a:p>
                    <a:fld id="{602492F0-AE43-4DC4-BA1C-CB8DD4CBFB8D}" type="CELLRANGE">
                      <a:rPr lang="es-ES_tradnl"/>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8-51B7-4168-8D1B-8ECB86732372}"/>
                </c:ext>
                <c:ext xmlns:c15="http://schemas.microsoft.com/office/drawing/2012/chart" uri="{CE6537A1-D6FC-4f65-9D91-7224C49458BB}">
                  <c15:layout/>
                  <c15:dlblFieldTable/>
                  <c15:showDataLabelsRange val="1"/>
                </c:ext>
              </c:extLst>
            </c:dLbl>
            <c:dLbl>
              <c:idx val="2"/>
              <c:layout/>
              <c:tx>
                <c:rich>
                  <a:bodyPr/>
                  <a:lstStyle/>
                  <a:p>
                    <a:fld id="{CB33C5F6-349B-9C48-941F-F17C557B8B40}" type="CELLRANGE">
                      <a:rPr lang="es-ES_tradnl"/>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9-51B7-4168-8D1B-8ECB86732372}"/>
                </c:ext>
                <c:ext xmlns:c15="http://schemas.microsoft.com/office/drawing/2012/chart" uri="{CE6537A1-D6FC-4f65-9D91-7224C49458BB}">
                  <c15:layout/>
                  <c15:dlblFieldTable/>
                  <c15:showDataLabelsRange val="1"/>
                </c:ext>
              </c:extLst>
            </c:dLbl>
            <c:dLbl>
              <c:idx val="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A-51B7-4168-8D1B-8ECB86732372}"/>
                </c:ext>
                <c:ext xmlns:c15="http://schemas.microsoft.com/office/drawing/2012/chart" uri="{CE6537A1-D6FC-4f65-9D91-7224C49458BB}"/>
              </c:extLst>
            </c:dLbl>
            <c:dLbl>
              <c:idx val="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B-51B7-4168-8D1B-8ECB86732372}"/>
                </c:ext>
                <c:ext xmlns:c15="http://schemas.microsoft.com/office/drawing/2012/chart" uri="{CE6537A1-D6FC-4f65-9D91-7224C49458BB}"/>
              </c:extLst>
            </c:dLbl>
            <c:dLbl>
              <c:idx val="5"/>
              <c:layout/>
              <c:tx>
                <c:rich>
                  <a:bodyPr/>
                  <a:lstStyle/>
                  <a:p>
                    <a:fld id="{7E625621-E91B-EC4D-8FD1-E71D8033041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D-51B7-4168-8D1B-8ECB86732372}"/>
                </c:ext>
                <c:ext xmlns:c15="http://schemas.microsoft.com/office/drawing/2012/chart" uri="{CE6537A1-D6FC-4f65-9D91-7224C49458BB}"/>
              </c:extLst>
            </c:dLbl>
            <c:dLbl>
              <c:idx val="7"/>
              <c:layout/>
              <c:tx>
                <c:rich>
                  <a:bodyPr/>
                  <a:lstStyle/>
                  <a:p>
                    <a:fld id="{8DDA1AC7-C8E3-324C-AEF3-78AC3A76433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F-51B7-4168-8D1B-8ECB86732372}"/>
                </c:ext>
                <c:ext xmlns:c15="http://schemas.microsoft.com/office/drawing/2012/chart" uri="{CE6537A1-D6FC-4f65-9D91-7224C49458BB}"/>
              </c:extLst>
            </c:dLbl>
            <c:dLbl>
              <c:idx val="9"/>
              <c:layout/>
              <c:tx>
                <c:rich>
                  <a:bodyPr/>
                  <a:lstStyle/>
                  <a:p>
                    <a:fld id="{BB359DAE-AA29-8F45-975F-6DA4BDF4A3C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1-51B7-4168-8D1B-8ECB86732372}"/>
                </c:ext>
                <c:ext xmlns:c15="http://schemas.microsoft.com/office/drawing/2012/chart" uri="{CE6537A1-D6FC-4f65-9D91-7224C49458BB}"/>
              </c:extLst>
            </c:dLbl>
            <c:dLbl>
              <c:idx val="11"/>
              <c:layout>
                <c:manualLayout>
                  <c:x val="-0.0138888888888889"/>
                  <c:y val="-0.00462962962962963"/>
                </c:manualLayout>
              </c:layout>
              <c:tx>
                <c:rich>
                  <a:bodyPr/>
                  <a:lstStyle/>
                  <a:p>
                    <a:fld id="{5803019A-10C7-304D-BEE4-F99A781CBF15}"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0-51B7-4168-8D1B-8ECB86732372}"/>
                </c:ext>
                <c:ext xmlns:c15="http://schemas.microsoft.com/office/drawing/2012/chart" uri="{CE6537A1-D6FC-4f65-9D91-7224C49458BB}">
                  <c15:layout/>
                  <c15:dlblFieldTable/>
                  <c15:showDataLabelsRange val="1"/>
                </c:ext>
              </c:extLst>
            </c:dLbl>
            <c:dLbl>
              <c:idx val="12"/>
              <c:layout/>
              <c:tx>
                <c:rich>
                  <a:bodyPr/>
                  <a:lstStyle/>
                  <a:p>
                    <a:fld id="{3B3CEDF3-32F7-A641-A6A1-FC98B5B987A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
              <c:layout/>
              <c:tx>
                <c:rich>
                  <a:bodyPr/>
                  <a:lstStyle/>
                  <a:p>
                    <a:fld id="{BDA27665-3974-454C-A766-B6D4B3E33E4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4-51B7-4168-8D1B-8ECB86732372}"/>
                </c:ext>
                <c:ext xmlns:c15="http://schemas.microsoft.com/office/drawing/2012/chart" uri="{CE6537A1-D6FC-4f65-9D91-7224C49458BB}"/>
              </c:extLst>
            </c:dLbl>
            <c:dLbl>
              <c:idx val="15"/>
              <c:layout/>
              <c:tx>
                <c:rich>
                  <a:bodyPr/>
                  <a:lstStyle/>
                  <a:p>
                    <a:fld id="{BB6A7AF2-9494-AC43-8D06-B0677B9BAA9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
              <c:layout/>
              <c:tx>
                <c:rich>
                  <a:bodyPr/>
                  <a:lstStyle/>
                  <a:p>
                    <a:fld id="{8DC73246-57BB-7040-94F7-0A3603C8E86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
              <c:layout/>
              <c:tx>
                <c:rich>
                  <a:bodyPr/>
                  <a:lstStyle/>
                  <a:p>
                    <a:fld id="{449766CD-98E5-AC4C-871F-893619F6635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
              <c:layout/>
              <c:tx>
                <c:rich>
                  <a:bodyPr/>
                  <a:lstStyle/>
                  <a:p>
                    <a:fld id="{8F535670-B64F-C041-9CFC-53DAEB77154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
              <c:layout/>
              <c:tx>
                <c:rich>
                  <a:bodyPr/>
                  <a:lstStyle/>
                  <a:p>
                    <a:fld id="{B0BCE2DE-7D66-0440-94F9-D3439FE35B3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
              <c:layout/>
              <c:tx>
                <c:rich>
                  <a:bodyPr/>
                  <a:lstStyle/>
                  <a:p>
                    <a:fld id="{9A803352-A4FE-0942-B3FB-53878B2048A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
              <c:layout/>
              <c:tx>
                <c:rich>
                  <a:bodyPr/>
                  <a:lstStyle/>
                  <a:p>
                    <a:fld id="{BDFA0453-CCD0-4F4F-8467-DA19FD02801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
              <c:layout/>
              <c:tx>
                <c:rich>
                  <a:bodyPr/>
                  <a:lstStyle/>
                  <a:p>
                    <a:fld id="{78FD6E33-9EB1-7B40-80E4-761517D8F31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3"/>
              <c:layout/>
              <c:tx>
                <c:rich>
                  <a:bodyPr/>
                  <a:lstStyle/>
                  <a:p>
                    <a:fld id="{3557CC09-2A8B-034A-B787-B167E4BAD73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E-51B7-4168-8D1B-8ECB86732372}"/>
                </c:ext>
                <c:ext xmlns:c15="http://schemas.microsoft.com/office/drawing/2012/chart" uri="{CE6537A1-D6FC-4f65-9D91-7224C49458BB}"/>
              </c:extLst>
            </c:dLbl>
            <c:dLbl>
              <c:idx val="2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F-51B7-4168-8D1B-8ECB86732372}"/>
                </c:ext>
                <c:ext xmlns:c15="http://schemas.microsoft.com/office/drawing/2012/chart" uri="{CE6537A1-D6FC-4f65-9D91-7224C49458BB}"/>
              </c:extLst>
            </c:dLbl>
            <c:dLbl>
              <c:idx val="26"/>
              <c:layout/>
              <c:tx>
                <c:rich>
                  <a:bodyPr/>
                  <a:lstStyle/>
                  <a:p>
                    <a:fld id="{A2FD8252-B701-F043-89DF-75506D58CF9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7"/>
              <c:layout/>
              <c:tx>
                <c:rich>
                  <a:bodyPr/>
                  <a:lstStyle/>
                  <a:p>
                    <a:fld id="{5EC9ACB6-8A9F-604E-8FF3-7DE7A0C137D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8"/>
              <c:layout>
                <c:manualLayout>
                  <c:x val="-0.0166666666666667"/>
                  <c:y val="-0.00925925925925926"/>
                </c:manualLayout>
              </c:layout>
              <c:tx>
                <c:rich>
                  <a:bodyPr/>
                  <a:lstStyle/>
                  <a:p>
                    <a:fld id="{2C706563-EBDF-D449-B67E-7ECEFE3CDA74}"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1-51B7-4168-8D1B-8ECB86732372}"/>
                </c:ext>
                <c:ext xmlns:c15="http://schemas.microsoft.com/office/drawing/2012/chart" uri="{CE6537A1-D6FC-4f65-9D91-7224C49458BB}">
                  <c15:layout/>
                  <c15:dlblFieldTable/>
                  <c15:showDataLabelsRange val="1"/>
                </c:ext>
              </c:extLst>
            </c:dLbl>
            <c:dLbl>
              <c:idx val="2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2-51B7-4168-8D1B-8ECB86732372}"/>
                </c:ext>
                <c:ext xmlns:c15="http://schemas.microsoft.com/office/drawing/2012/chart" uri="{CE6537A1-D6FC-4f65-9D91-7224C49458BB}"/>
              </c:extLst>
            </c:dLbl>
            <c:dLbl>
              <c:idx val="30"/>
              <c:layout/>
              <c:tx>
                <c:rich>
                  <a:bodyPr/>
                  <a:lstStyle/>
                  <a:p>
                    <a:fld id="{D6F5A2CE-537D-134E-884F-8431A767A6E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1"/>
              <c:layout/>
              <c:tx>
                <c:rich>
                  <a:bodyPr/>
                  <a:lstStyle/>
                  <a:p>
                    <a:fld id="{4480D43A-617A-524D-926E-DB3BD2F46F5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2"/>
              <c:layout/>
              <c:tx>
                <c:rich>
                  <a:bodyPr/>
                  <a:lstStyle/>
                  <a:p>
                    <a:fld id="{FD08A5D4-4041-2B47-94FB-39B0A17171F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3"/>
              <c:layout/>
              <c:tx>
                <c:rich>
                  <a:bodyPr/>
                  <a:lstStyle/>
                  <a:p>
                    <a:fld id="{764F1504-8EE3-224E-82DB-F2CFE4EB487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4"/>
              <c:layout/>
              <c:tx>
                <c:rich>
                  <a:bodyPr/>
                  <a:lstStyle/>
                  <a:p>
                    <a:fld id="{DB6CFF39-8A48-5348-B4D4-248BBCE576D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5"/>
              <c:layout/>
              <c:tx>
                <c:rich>
                  <a:bodyPr/>
                  <a:lstStyle/>
                  <a:p>
                    <a:fld id="{762CAD24-BDB3-BE45-AD2D-78158CBBB87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6"/>
              <c:layout/>
              <c:tx>
                <c:rich>
                  <a:bodyPr/>
                  <a:lstStyle/>
                  <a:p>
                    <a:fld id="{9FE7BA84-3285-EB46-8741-0EB8151A322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7"/>
              <c:layout/>
              <c:tx>
                <c:rich>
                  <a:bodyPr/>
                  <a:lstStyle/>
                  <a:p>
                    <a:fld id="{9E62B642-87F4-F644-93E4-C1CF458A994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B-51B7-4168-8D1B-8ECB86732372}"/>
                </c:ext>
                <c:ext xmlns:c15="http://schemas.microsoft.com/office/drawing/2012/chart" uri="{CE6537A1-D6FC-4f65-9D91-7224C49458BB}"/>
              </c:extLst>
            </c:dLbl>
            <c:dLbl>
              <c:idx val="39"/>
              <c:layout/>
              <c:tx>
                <c:rich>
                  <a:bodyPr/>
                  <a:lstStyle/>
                  <a:p>
                    <a:fld id="{99C320A5-4EA9-294A-A3F9-1CAD242DD03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40"/>
              <c:layout/>
              <c:tx>
                <c:rich>
                  <a:bodyPr/>
                  <a:lstStyle/>
                  <a:p>
                    <a:fld id="{8C98044B-F8EF-114B-95F4-AFCCEA5ABD5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41"/>
              <c:layout>
                <c:manualLayout>
                  <c:x val="-0.00555555555555558"/>
                  <c:y val="-0.037037037037037"/>
                </c:manualLayout>
              </c:layout>
              <c:tx>
                <c:rich>
                  <a:bodyPr/>
                  <a:lstStyle/>
                  <a:p>
                    <a:fld id="{7B50B7A4-A6AB-DE47-B8AC-AD396261AFAA}"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2-51B7-4168-8D1B-8ECB86732372}"/>
                </c:ext>
                <c:ext xmlns:c15="http://schemas.microsoft.com/office/drawing/2012/chart" uri="{CE6537A1-D6FC-4f65-9D91-7224C49458BB}">
                  <c15:layout/>
                  <c15:dlblFieldTable/>
                  <c15:showDataLabelsRange val="1"/>
                </c:ext>
              </c:extLst>
            </c:dLbl>
            <c:dLbl>
              <c:idx val="42"/>
              <c:layout>
                <c:manualLayout>
                  <c:x val="-0.0333333333333333"/>
                  <c:y val="0.0462962962962962"/>
                </c:manualLayout>
              </c:layout>
              <c:tx>
                <c:rich>
                  <a:bodyPr/>
                  <a:lstStyle/>
                  <a:p>
                    <a:fld id="{22607DA2-5732-8E44-9D53-F4106FCFFD2F}"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3-51B7-4168-8D1B-8ECB86732372}"/>
                </c:ext>
                <c:ext xmlns:c15="http://schemas.microsoft.com/office/drawing/2012/chart" uri="{CE6537A1-D6FC-4f65-9D91-7224C49458BB}">
                  <c15:layout/>
                  <c15:dlblFieldTable/>
                  <c15:showDataLabelsRange val="1"/>
                </c:ext>
              </c:extLst>
            </c:dLbl>
            <c:dLbl>
              <c:idx val="4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E-51B7-4168-8D1B-8ECB86732372}"/>
                </c:ext>
                <c:ext xmlns:c15="http://schemas.microsoft.com/office/drawing/2012/chart" uri="{CE6537A1-D6FC-4f65-9D91-7224C49458BB}"/>
              </c:extLst>
            </c:dLbl>
            <c:dLbl>
              <c:idx val="4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F-51B7-4168-8D1B-8ECB86732372}"/>
                </c:ext>
                <c:ext xmlns:c15="http://schemas.microsoft.com/office/drawing/2012/chart" uri="{CE6537A1-D6FC-4f65-9D91-7224C49458BB}"/>
              </c:extLst>
            </c:dLbl>
            <c:dLbl>
              <c:idx val="4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0-51B7-4168-8D1B-8ECB86732372}"/>
                </c:ext>
                <c:ext xmlns:c15="http://schemas.microsoft.com/office/drawing/2012/chart" uri="{CE6537A1-D6FC-4f65-9D91-7224C49458BB}"/>
              </c:extLst>
            </c:dLbl>
            <c:dLbl>
              <c:idx val="46"/>
              <c:layout>
                <c:manualLayout>
                  <c:x val="-0.0777777777777778"/>
                  <c:y val="0.0"/>
                </c:manualLayout>
              </c:layout>
              <c:tx>
                <c:rich>
                  <a:bodyPr/>
                  <a:lstStyle/>
                  <a:p>
                    <a:fld id="{89AE2D09-B33F-4942-9F0B-C9DBF5C17B78}"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4-51B7-4168-8D1B-8ECB86732372}"/>
                </c:ext>
                <c:ext xmlns:c15="http://schemas.microsoft.com/office/drawing/2012/chart" uri="{CE6537A1-D6FC-4f65-9D91-7224C49458BB}">
                  <c15:layout/>
                  <c15:dlblFieldTable/>
                  <c15:showDataLabelsRange val="1"/>
                </c:ext>
              </c:extLst>
            </c:dLbl>
            <c:dLbl>
              <c:idx val="47"/>
              <c:layout/>
              <c:tx>
                <c:rich>
                  <a:bodyPr/>
                  <a:lstStyle/>
                  <a:p>
                    <a:fld id="{31751F2C-B89E-9445-8BCA-5903E5C2F7A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4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2-51B7-4168-8D1B-8ECB86732372}"/>
                </c:ext>
                <c:ext xmlns:c15="http://schemas.microsoft.com/office/drawing/2012/chart" uri="{CE6537A1-D6FC-4f65-9D91-7224C49458BB}"/>
              </c:extLst>
            </c:dLbl>
            <c:dLbl>
              <c:idx val="4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3-51B7-4168-8D1B-8ECB86732372}"/>
                </c:ext>
                <c:ext xmlns:c15="http://schemas.microsoft.com/office/drawing/2012/chart" uri="{CE6537A1-D6FC-4f65-9D91-7224C49458BB}"/>
              </c:extLst>
            </c:dLbl>
            <c:dLbl>
              <c:idx val="50"/>
              <c:layout/>
              <c:tx>
                <c:rich>
                  <a:bodyPr/>
                  <a:lstStyle/>
                  <a:p>
                    <a:fld id="{B873D70F-7A71-7E48-BC1C-08BB138186C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5-51B7-4168-8D1B-8ECB86732372}"/>
                </c:ext>
                <c:ext xmlns:c15="http://schemas.microsoft.com/office/drawing/2012/chart" uri="{CE6537A1-D6FC-4f65-9D91-7224C49458BB}"/>
              </c:extLst>
            </c:dLbl>
            <c:dLbl>
              <c:idx val="52"/>
              <c:layout/>
              <c:tx>
                <c:rich>
                  <a:bodyPr/>
                  <a:lstStyle/>
                  <a:p>
                    <a:fld id="{0024E786-18FC-BF47-BD78-EDBD9E93561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3"/>
              <c:layout/>
              <c:tx>
                <c:rich>
                  <a:bodyPr/>
                  <a:lstStyle/>
                  <a:p>
                    <a:fld id="{7A1981D8-592A-1E40-A3EA-3F7B65972C3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8-51B7-4168-8D1B-8ECB86732372}"/>
                </c:ext>
                <c:ext xmlns:c15="http://schemas.microsoft.com/office/drawing/2012/chart" uri="{CE6537A1-D6FC-4f65-9D91-7224C49458BB}"/>
              </c:extLst>
            </c:dLbl>
            <c:dLbl>
              <c:idx val="55"/>
              <c:layout/>
              <c:tx>
                <c:rich>
                  <a:bodyPr/>
                  <a:lstStyle/>
                  <a:p>
                    <a:fld id="{B68367C1-8751-AA40-98C0-F4260CCD074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6"/>
              <c:layout/>
              <c:tx>
                <c:rich>
                  <a:bodyPr/>
                  <a:lstStyle/>
                  <a:p>
                    <a:fld id="{65C69840-C4E4-7B45-95F9-6FB0A73E7F7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B-51B7-4168-8D1B-8ECB86732372}"/>
                </c:ext>
                <c:ext xmlns:c15="http://schemas.microsoft.com/office/drawing/2012/chart" uri="{CE6537A1-D6FC-4f65-9D91-7224C49458BB}"/>
              </c:extLst>
            </c:dLbl>
            <c:dLbl>
              <c:idx val="5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C-51B7-4168-8D1B-8ECB86732372}"/>
                </c:ext>
                <c:ext xmlns:c15="http://schemas.microsoft.com/office/drawing/2012/chart" uri="{CE6537A1-D6FC-4f65-9D91-7224C49458BB}"/>
              </c:extLst>
            </c:dLbl>
            <c:dLbl>
              <c:idx val="59"/>
              <c:layout/>
              <c:tx>
                <c:rich>
                  <a:bodyPr/>
                  <a:lstStyle/>
                  <a:p>
                    <a:fld id="{9F90E476-BB97-E545-A315-D7842A72162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0"/>
              <c:layout/>
              <c:tx>
                <c:rich>
                  <a:bodyPr/>
                  <a:lstStyle/>
                  <a:p>
                    <a:fld id="{13395A42-79C7-0244-86DC-E2D4A484B98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1"/>
              <c:layout/>
              <c:tx>
                <c:rich>
                  <a:bodyPr/>
                  <a:lstStyle/>
                  <a:p>
                    <a:fld id="{0761AFAA-63F7-5642-8E4A-DCC0C657279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2"/>
              <c:layout/>
              <c:tx>
                <c:rich>
                  <a:bodyPr/>
                  <a:lstStyle/>
                  <a:p>
                    <a:fld id="{0C3F494E-8A37-A84F-A87E-FD324CBE671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3"/>
              <c:layout/>
              <c:tx>
                <c:rich>
                  <a:bodyPr/>
                  <a:lstStyle/>
                  <a:p>
                    <a:fld id="{876ABEA5-52C8-B440-8D1B-8103932AA2A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2-51B7-4168-8D1B-8ECB86732372}"/>
                </c:ext>
                <c:ext xmlns:c15="http://schemas.microsoft.com/office/drawing/2012/chart" uri="{CE6537A1-D6FC-4f65-9D91-7224C49458BB}"/>
              </c:extLst>
            </c:dLbl>
            <c:dLbl>
              <c:idx val="65"/>
              <c:layout/>
              <c:tx>
                <c:rich>
                  <a:bodyPr/>
                  <a:lstStyle/>
                  <a:p>
                    <a:fld id="{A44F3F4B-DB2F-764C-910F-81E0D24D099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6"/>
              <c:layout/>
              <c:tx>
                <c:rich>
                  <a:bodyPr/>
                  <a:lstStyle/>
                  <a:p>
                    <a:fld id="{5C225374-F71B-3449-81C6-FE4485677D1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7"/>
              <c:layout/>
              <c:tx>
                <c:rich>
                  <a:bodyPr/>
                  <a:lstStyle/>
                  <a:p>
                    <a:fld id="{28736CDD-68B5-8E42-805D-30A54111FD1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8"/>
              <c:layout/>
              <c:tx>
                <c:rich>
                  <a:bodyPr/>
                  <a:lstStyle/>
                  <a:p>
                    <a:fld id="{67FF2C19-0BDC-2C4A-8007-8D41B21F80A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9"/>
              <c:layout/>
              <c:tx>
                <c:rich>
                  <a:bodyPr/>
                  <a:lstStyle/>
                  <a:p>
                    <a:fld id="{C20FDBFB-A972-0749-A409-91DE0B6DDB2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8-51B7-4168-8D1B-8ECB86732372}"/>
                </c:ext>
                <c:ext xmlns:c15="http://schemas.microsoft.com/office/drawing/2012/chart" uri="{CE6537A1-D6FC-4f65-9D91-7224C49458BB}"/>
              </c:extLst>
            </c:dLbl>
            <c:dLbl>
              <c:idx val="7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9-51B7-4168-8D1B-8ECB86732372}"/>
                </c:ext>
                <c:ext xmlns:c15="http://schemas.microsoft.com/office/drawing/2012/chart" uri="{CE6537A1-D6FC-4f65-9D91-7224C49458BB}"/>
              </c:extLst>
            </c:dLbl>
            <c:dLbl>
              <c:idx val="7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A-51B7-4168-8D1B-8ECB86732372}"/>
                </c:ext>
                <c:ext xmlns:c15="http://schemas.microsoft.com/office/drawing/2012/chart" uri="{CE6537A1-D6FC-4f65-9D91-7224C49458BB}"/>
              </c:extLst>
            </c:dLbl>
            <c:dLbl>
              <c:idx val="73"/>
              <c:layout/>
              <c:tx>
                <c:rich>
                  <a:bodyPr/>
                  <a:lstStyle/>
                  <a:p>
                    <a:fld id="{70329412-3AD8-994F-AEB5-6B5D30A838E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4"/>
              <c:layout/>
              <c:tx>
                <c:rich>
                  <a:bodyPr/>
                  <a:lstStyle/>
                  <a:p>
                    <a:fld id="{33856856-D8EC-9E4F-AFCB-AE19E3AEE4F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5"/>
              <c:layout/>
              <c:tx>
                <c:rich>
                  <a:bodyPr/>
                  <a:lstStyle/>
                  <a:p>
                    <a:fld id="{D9E47F2A-ECCB-714C-A3BA-34DCD155A8E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E-51B7-4168-8D1B-8ECB86732372}"/>
                </c:ext>
                <c:ext xmlns:c15="http://schemas.microsoft.com/office/drawing/2012/chart" uri="{CE6537A1-D6FC-4f65-9D91-7224C49458BB}"/>
              </c:extLst>
            </c:dLbl>
            <c:dLbl>
              <c:idx val="77"/>
              <c:layout/>
              <c:tx>
                <c:rich>
                  <a:bodyPr/>
                  <a:lstStyle/>
                  <a:p>
                    <a:fld id="{D47454F4-24D1-2448-9209-C557C93B38D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0-51B7-4168-8D1B-8ECB86732372}"/>
                </c:ext>
                <c:ext xmlns:c15="http://schemas.microsoft.com/office/drawing/2012/chart" uri="{CE6537A1-D6FC-4f65-9D91-7224C49458BB}"/>
              </c:extLst>
            </c:dLbl>
            <c:dLbl>
              <c:idx val="79"/>
              <c:layout/>
              <c:tx>
                <c:rich>
                  <a:bodyPr/>
                  <a:lstStyle/>
                  <a:p>
                    <a:fld id="{CE8BA295-37B7-594F-9D14-45D77EB9CCA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0"/>
              <c:layout/>
              <c:tx>
                <c:rich>
                  <a:bodyPr/>
                  <a:lstStyle/>
                  <a:p>
                    <a:fld id="{020E6705-A0BF-A948-8BFC-5014D94F731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3-51B7-4168-8D1B-8ECB86732372}"/>
                </c:ext>
                <c:ext xmlns:c15="http://schemas.microsoft.com/office/drawing/2012/chart" uri="{CE6537A1-D6FC-4f65-9D91-7224C49458BB}"/>
              </c:extLst>
            </c:dLbl>
            <c:dLbl>
              <c:idx val="8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4-51B7-4168-8D1B-8ECB86732372}"/>
                </c:ext>
                <c:ext xmlns:c15="http://schemas.microsoft.com/office/drawing/2012/chart" uri="{CE6537A1-D6FC-4f65-9D91-7224C49458BB}"/>
              </c:extLst>
            </c:dLbl>
            <c:dLbl>
              <c:idx val="83"/>
              <c:layout/>
              <c:tx>
                <c:rich>
                  <a:bodyPr/>
                  <a:lstStyle/>
                  <a:p>
                    <a:fld id="{0BCB2B43-6978-8740-BD85-C4D43DFBA03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6-51B7-4168-8D1B-8ECB86732372}"/>
                </c:ext>
                <c:ext xmlns:c15="http://schemas.microsoft.com/office/drawing/2012/chart" uri="{CE6537A1-D6FC-4f65-9D91-7224C49458BB}"/>
              </c:extLst>
            </c:dLbl>
            <c:dLbl>
              <c:idx val="85"/>
              <c:layout/>
              <c:tx>
                <c:rich>
                  <a:bodyPr/>
                  <a:lstStyle/>
                  <a:p>
                    <a:fld id="{F3D6FAC2-352D-D34C-A305-88AE5D5D2E3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8-51B7-4168-8D1B-8ECB86732372}"/>
                </c:ext>
                <c:ext xmlns:c15="http://schemas.microsoft.com/office/drawing/2012/chart" uri="{CE6537A1-D6FC-4f65-9D91-7224C49458BB}"/>
              </c:extLst>
            </c:dLbl>
            <c:dLbl>
              <c:idx val="87"/>
              <c:layout/>
              <c:tx>
                <c:rich>
                  <a:bodyPr/>
                  <a:lstStyle/>
                  <a:p>
                    <a:fld id="{7E69B9F0-2ECA-6641-9A66-DDC2B21A711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A-51B7-4168-8D1B-8ECB86732372}"/>
                </c:ext>
                <c:ext xmlns:c15="http://schemas.microsoft.com/office/drawing/2012/chart" uri="{CE6537A1-D6FC-4f65-9D91-7224C49458BB}"/>
              </c:extLst>
            </c:dLbl>
            <c:dLbl>
              <c:idx val="89"/>
              <c:layout/>
              <c:tx>
                <c:rich>
                  <a:bodyPr/>
                  <a:lstStyle/>
                  <a:p>
                    <a:fld id="{5A0728DF-A2CF-3F40-8761-A5CBFB5303F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0"/>
              <c:layout/>
              <c:tx>
                <c:rich>
                  <a:bodyPr/>
                  <a:lstStyle/>
                  <a:p>
                    <a:fld id="{C94A8763-601F-7D46-BB5D-5CF89E2D598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1"/>
              <c:layout/>
              <c:tx>
                <c:rich>
                  <a:bodyPr/>
                  <a:lstStyle/>
                  <a:p>
                    <a:fld id="{C8DC1D0A-5D56-FF4D-B082-60DA26C38C8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2"/>
              <c:layout/>
              <c:tx>
                <c:rich>
                  <a:bodyPr/>
                  <a:lstStyle/>
                  <a:p>
                    <a:fld id="{C426F824-E881-4E46-823C-3A582FDB540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F-51B7-4168-8D1B-8ECB86732372}"/>
                </c:ext>
                <c:ext xmlns:c15="http://schemas.microsoft.com/office/drawing/2012/chart" uri="{CE6537A1-D6FC-4f65-9D91-7224C49458BB}"/>
              </c:extLst>
            </c:dLbl>
            <c:dLbl>
              <c:idx val="9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60-51B7-4168-8D1B-8ECB86732372}"/>
                </c:ext>
                <c:ext xmlns:c15="http://schemas.microsoft.com/office/drawing/2012/chart" uri="{CE6537A1-D6FC-4f65-9D91-7224C49458BB}"/>
              </c:extLst>
            </c:dLbl>
            <c:dLbl>
              <c:idx val="95"/>
              <c:layout/>
              <c:tx>
                <c:rich>
                  <a:bodyPr/>
                  <a:lstStyle/>
                  <a:p>
                    <a:fld id="{D80F14AB-EEA4-6A4A-BE4F-7C8DE3567E3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6"/>
              <c:layout/>
              <c:tx>
                <c:rich>
                  <a:bodyPr/>
                  <a:lstStyle/>
                  <a:p>
                    <a:fld id="{E75FEDE0-FCD3-0744-9368-A95665FF1E1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7"/>
              <c:layout/>
              <c:tx>
                <c:rich>
                  <a:bodyPr/>
                  <a:lstStyle/>
                  <a:p>
                    <a:fld id="{3837B704-FD7E-4144-AA85-E35375814E6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8"/>
              <c:layout/>
              <c:tx>
                <c:rich>
                  <a:bodyPr/>
                  <a:lstStyle/>
                  <a:p>
                    <a:fld id="{DDC06F7A-F9E0-2F45-BE7A-800DAA34ACA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65-51B7-4168-8D1B-8ECB86732372}"/>
                </c:ext>
                <c:ext xmlns:c15="http://schemas.microsoft.com/office/drawing/2012/chart" uri="{CE6537A1-D6FC-4f65-9D91-7224C49458BB}"/>
              </c:extLst>
            </c:dLbl>
            <c:dLbl>
              <c:idx val="10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66-51B7-4168-8D1B-8ECB86732372}"/>
                </c:ext>
                <c:ext xmlns:c15="http://schemas.microsoft.com/office/drawing/2012/chart" uri="{CE6537A1-D6FC-4f65-9D91-7224C49458BB}"/>
              </c:extLst>
            </c:dLbl>
            <c:dLbl>
              <c:idx val="10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67-51B7-4168-8D1B-8ECB86732372}"/>
                </c:ext>
                <c:ext xmlns:c15="http://schemas.microsoft.com/office/drawing/2012/chart" uri="{CE6537A1-D6FC-4f65-9D91-7224C49458BB}"/>
              </c:extLst>
            </c:dLbl>
            <c:dLbl>
              <c:idx val="102"/>
              <c:layout/>
              <c:tx>
                <c:rich>
                  <a:bodyPr/>
                  <a:lstStyle/>
                  <a:p>
                    <a:fld id="{7C550AE4-D27A-FE49-83BF-CDB43C85C67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3"/>
              <c:layout/>
              <c:tx>
                <c:rich>
                  <a:bodyPr/>
                  <a:lstStyle/>
                  <a:p>
                    <a:fld id="{E4BDD2FE-A0C5-8442-96C8-FAC71F0C862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4"/>
              <c:layout/>
              <c:tx>
                <c:rich>
                  <a:bodyPr/>
                  <a:lstStyle/>
                  <a:p>
                    <a:fld id="{D69FE90A-3E0D-E44E-84C6-375830447F6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5"/>
              <c:layout/>
              <c:tx>
                <c:rich>
                  <a:bodyPr/>
                  <a:lstStyle/>
                  <a:p>
                    <a:fld id="{92A892B7-8D4C-3340-9A42-319350715AD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6"/>
              <c:layout/>
              <c:tx>
                <c:rich>
                  <a:bodyPr/>
                  <a:lstStyle/>
                  <a:p>
                    <a:fld id="{6B1BC886-FE45-5948-AB2E-84235947511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7"/>
              <c:layout/>
              <c:tx>
                <c:rich>
                  <a:bodyPr/>
                  <a:lstStyle/>
                  <a:p>
                    <a:fld id="{9902BCDE-DFFF-BA42-B7D6-47D76D1852E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8"/>
              <c:layout/>
              <c:tx>
                <c:rich>
                  <a:bodyPr/>
                  <a:lstStyle/>
                  <a:p>
                    <a:fld id="{1B397566-48D1-6E48-B23D-1D9D335E19A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9"/>
              <c:layout/>
              <c:tx>
                <c:rich>
                  <a:bodyPr/>
                  <a:lstStyle/>
                  <a:p>
                    <a:fld id="{9E1C1B3B-7F10-0B44-9007-1659286ABB9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0"/>
              <c:layout/>
              <c:tx>
                <c:rich>
                  <a:bodyPr/>
                  <a:lstStyle/>
                  <a:p>
                    <a:fld id="{36137B67-8B92-0142-9C7C-8199EB6FCEA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1"/>
              <c:layout/>
              <c:tx>
                <c:rich>
                  <a:bodyPr/>
                  <a:lstStyle/>
                  <a:p>
                    <a:fld id="{7B144959-F19A-0C47-A055-A0BAC4B0C75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2-51B7-4168-8D1B-8ECB86732372}"/>
                </c:ext>
                <c:ext xmlns:c15="http://schemas.microsoft.com/office/drawing/2012/chart" uri="{CE6537A1-D6FC-4f65-9D91-7224C49458BB}"/>
              </c:extLst>
            </c:dLbl>
            <c:dLbl>
              <c:idx val="11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3-51B7-4168-8D1B-8ECB86732372}"/>
                </c:ext>
                <c:ext xmlns:c15="http://schemas.microsoft.com/office/drawing/2012/chart" uri="{CE6537A1-D6FC-4f65-9D91-7224C49458BB}"/>
              </c:extLst>
            </c:dLbl>
            <c:dLbl>
              <c:idx val="114"/>
              <c:layout/>
              <c:tx>
                <c:rich>
                  <a:bodyPr/>
                  <a:lstStyle/>
                  <a:p>
                    <a:fld id="{64299A5D-17F7-6E41-BAC0-92D8EC7F215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5-51B7-4168-8D1B-8ECB86732372}"/>
                </c:ext>
                <c:ext xmlns:c15="http://schemas.microsoft.com/office/drawing/2012/chart" uri="{CE6537A1-D6FC-4f65-9D91-7224C49458BB}"/>
              </c:extLst>
            </c:dLbl>
            <c:dLbl>
              <c:idx val="11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6-51B7-4168-8D1B-8ECB86732372}"/>
                </c:ext>
                <c:ext xmlns:c15="http://schemas.microsoft.com/office/drawing/2012/chart" uri="{CE6537A1-D6FC-4f65-9D91-7224C49458BB}"/>
              </c:extLst>
            </c:dLbl>
            <c:dLbl>
              <c:idx val="117"/>
              <c:layout/>
              <c:tx>
                <c:rich>
                  <a:bodyPr/>
                  <a:lstStyle/>
                  <a:p>
                    <a:fld id="{DBD62E3F-B98C-A244-B1E1-1C15B796B07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8"/>
              <c:layout/>
              <c:tx>
                <c:rich>
                  <a:bodyPr/>
                  <a:lstStyle/>
                  <a:p>
                    <a:fld id="{868F902C-28AE-6645-835A-50AC3C54DA6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9"/>
              <c:layout/>
              <c:tx>
                <c:rich>
                  <a:bodyPr/>
                  <a:lstStyle/>
                  <a:p>
                    <a:fld id="{FDE8509A-F33C-964C-8BC3-9110AAFC907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A-51B7-4168-8D1B-8ECB86732372}"/>
                </c:ext>
                <c:ext xmlns:c15="http://schemas.microsoft.com/office/drawing/2012/chart" uri="{CE6537A1-D6FC-4f65-9D91-7224C49458BB}"/>
              </c:extLst>
            </c:dLbl>
            <c:dLbl>
              <c:idx val="12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B-51B7-4168-8D1B-8ECB86732372}"/>
                </c:ext>
                <c:ext xmlns:c15="http://schemas.microsoft.com/office/drawing/2012/chart" uri="{CE6537A1-D6FC-4f65-9D91-7224C49458BB}"/>
              </c:extLst>
            </c:dLbl>
            <c:dLbl>
              <c:idx val="122"/>
              <c:layout/>
              <c:tx>
                <c:rich>
                  <a:bodyPr/>
                  <a:lstStyle/>
                  <a:p>
                    <a:fld id="{C151B864-5814-9148-AA7E-013F41FE180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3"/>
              <c:layout/>
              <c:tx>
                <c:rich>
                  <a:bodyPr/>
                  <a:lstStyle/>
                  <a:p>
                    <a:fld id="{2BB9C6F5-0EC0-214A-9AC8-549D75666F6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4"/>
              <c:layout/>
              <c:tx>
                <c:rich>
                  <a:bodyPr/>
                  <a:lstStyle/>
                  <a:p>
                    <a:fld id="{A9D24A04-5D98-8043-BC39-3199FB652BF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5"/>
              <c:layout/>
              <c:tx>
                <c:rich>
                  <a:bodyPr/>
                  <a:lstStyle/>
                  <a:p>
                    <a:fld id="{A5E54869-CA9E-9D42-975A-A85C3B863DC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6"/>
              <c:layout/>
              <c:tx>
                <c:rich>
                  <a:bodyPr/>
                  <a:lstStyle/>
                  <a:p>
                    <a:fld id="{F248394B-14AF-F84B-9D36-0D75A72E2D9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1-51B7-4168-8D1B-8ECB86732372}"/>
                </c:ext>
                <c:ext xmlns:c15="http://schemas.microsoft.com/office/drawing/2012/chart" uri="{CE6537A1-D6FC-4f65-9D91-7224C49458BB}"/>
              </c:extLst>
            </c:dLbl>
            <c:dLbl>
              <c:idx val="128"/>
              <c:layout/>
              <c:tx>
                <c:rich>
                  <a:bodyPr/>
                  <a:lstStyle/>
                  <a:p>
                    <a:fld id="{674C6AFB-C0C8-F943-80C8-DB0910A9CB4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9"/>
              <c:layout/>
              <c:tx>
                <c:rich>
                  <a:bodyPr/>
                  <a:lstStyle/>
                  <a:p>
                    <a:fld id="{0FFD6BF6-B907-BE42-BAA6-FF6C549DB80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0"/>
              <c:layout/>
              <c:tx>
                <c:rich>
                  <a:bodyPr/>
                  <a:lstStyle/>
                  <a:p>
                    <a:fld id="{69DC7433-FBF1-394A-935D-52C95C03090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1"/>
              <c:layout/>
              <c:tx>
                <c:rich>
                  <a:bodyPr/>
                  <a:lstStyle/>
                  <a:p>
                    <a:fld id="{5E677817-EDB2-8E44-9080-3391D7FD1F7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2"/>
              <c:layout/>
              <c:tx>
                <c:rich>
                  <a:bodyPr/>
                  <a:lstStyle/>
                  <a:p>
                    <a:fld id="{0CBD9995-49F9-674B-80DF-9C08618EDA5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3"/>
              <c:layout/>
              <c:tx>
                <c:rich>
                  <a:bodyPr/>
                  <a:lstStyle/>
                  <a:p>
                    <a:fld id="{23B7424E-02A6-D345-9E16-2C985A9EF6E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8-51B7-4168-8D1B-8ECB86732372}"/>
                </c:ext>
                <c:ext xmlns:c15="http://schemas.microsoft.com/office/drawing/2012/chart" uri="{CE6537A1-D6FC-4f65-9D91-7224C49458BB}"/>
              </c:extLst>
            </c:dLbl>
            <c:dLbl>
              <c:idx val="135"/>
              <c:layout/>
              <c:tx>
                <c:rich>
                  <a:bodyPr/>
                  <a:lstStyle/>
                  <a:p>
                    <a:fld id="{6BFBDD64-03AC-F84D-A6F6-B60D7D4190E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A-51B7-4168-8D1B-8ECB86732372}"/>
                </c:ext>
                <c:ext xmlns:c15="http://schemas.microsoft.com/office/drawing/2012/chart" uri="{CE6537A1-D6FC-4f65-9D91-7224C49458BB}"/>
              </c:extLst>
            </c:dLbl>
            <c:dLbl>
              <c:idx val="13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B-51B7-4168-8D1B-8ECB86732372}"/>
                </c:ext>
                <c:ext xmlns:c15="http://schemas.microsoft.com/office/drawing/2012/chart" uri="{CE6537A1-D6FC-4f65-9D91-7224C49458BB}"/>
              </c:extLst>
            </c:dLbl>
            <c:dLbl>
              <c:idx val="138"/>
              <c:layout/>
              <c:tx>
                <c:rich>
                  <a:bodyPr/>
                  <a:lstStyle/>
                  <a:p>
                    <a:fld id="{F14B7EDE-5239-2A47-9C5C-0FA1BB139C3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9"/>
              <c:layout/>
              <c:tx>
                <c:rich>
                  <a:bodyPr/>
                  <a:lstStyle/>
                  <a:p>
                    <a:fld id="{9E37A8B7-A2F9-B54E-A4A9-8A4DA8E0CF9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E-51B7-4168-8D1B-8ECB86732372}"/>
                </c:ext>
                <c:ext xmlns:c15="http://schemas.microsoft.com/office/drawing/2012/chart" uri="{CE6537A1-D6FC-4f65-9D91-7224C49458BB}"/>
              </c:extLst>
            </c:dLbl>
            <c:dLbl>
              <c:idx val="141"/>
              <c:layout/>
              <c:tx>
                <c:rich>
                  <a:bodyPr/>
                  <a:lstStyle/>
                  <a:p>
                    <a:fld id="{C3D58E45-55EC-2042-B1EA-0DE5107CDA5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F-51B7-4168-8D1B-8ECB86732372}"/>
                </c:ext>
                <c:ext xmlns:c15="http://schemas.microsoft.com/office/drawing/2012/chart" uri="{CE6537A1-D6FC-4f65-9D91-7224C49458BB}"/>
              </c:extLst>
            </c:dLbl>
            <c:dLbl>
              <c:idx val="143"/>
              <c:layout/>
              <c:tx>
                <c:rich>
                  <a:bodyPr/>
                  <a:lstStyle/>
                  <a:p>
                    <a:fld id="{764FFCAB-B345-C84E-A010-A5B575C75A2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4"/>
              <c:layout/>
              <c:tx>
                <c:rich>
                  <a:bodyPr/>
                  <a:lstStyle/>
                  <a:p>
                    <a:fld id="{6874E923-097A-7643-A5A1-7A7E7F51195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2-51B7-4168-8D1B-8ECB86732372}"/>
                </c:ext>
                <c:ext xmlns:c15="http://schemas.microsoft.com/office/drawing/2012/chart" uri="{CE6537A1-D6FC-4f65-9D91-7224C49458BB}"/>
              </c:extLst>
            </c:dLbl>
            <c:dLbl>
              <c:idx val="14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3-51B7-4168-8D1B-8ECB86732372}"/>
                </c:ext>
                <c:ext xmlns:c15="http://schemas.microsoft.com/office/drawing/2012/chart" uri="{CE6537A1-D6FC-4f65-9D91-7224C49458BB}"/>
              </c:extLst>
            </c:dLbl>
            <c:dLbl>
              <c:idx val="147"/>
              <c:layout/>
              <c:tx>
                <c:rich>
                  <a:bodyPr/>
                  <a:lstStyle/>
                  <a:p>
                    <a:fld id="{160B70BC-1B1C-724A-9BE6-1EC7C44D420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8"/>
              <c:layout/>
              <c:tx>
                <c:rich>
                  <a:bodyPr/>
                  <a:lstStyle/>
                  <a:p>
                    <a:fld id="{5A29CED7-EBB2-6043-A6BF-0B72DFA1322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9"/>
              <c:layout/>
              <c:tx>
                <c:rich>
                  <a:bodyPr/>
                  <a:lstStyle/>
                  <a:p>
                    <a:fld id="{5CCADADD-CFE0-5447-AF25-38D641A90AD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0"/>
              <c:layout/>
              <c:tx>
                <c:rich>
                  <a:bodyPr/>
                  <a:lstStyle/>
                  <a:p>
                    <a:fld id="{378B6792-2AB9-2B4A-80B0-DF7192A5DC5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8-51B7-4168-8D1B-8ECB86732372}"/>
                </c:ext>
                <c:ext xmlns:c15="http://schemas.microsoft.com/office/drawing/2012/chart" uri="{CE6537A1-D6FC-4f65-9D91-7224C49458BB}"/>
              </c:extLst>
            </c:dLbl>
            <c:dLbl>
              <c:idx val="15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9-51B7-4168-8D1B-8ECB86732372}"/>
                </c:ext>
                <c:ext xmlns:c15="http://schemas.microsoft.com/office/drawing/2012/chart" uri="{CE6537A1-D6FC-4f65-9D91-7224C49458BB}"/>
              </c:extLst>
            </c:dLbl>
            <c:dLbl>
              <c:idx val="153"/>
              <c:layout/>
              <c:tx>
                <c:rich>
                  <a:bodyPr/>
                  <a:lstStyle/>
                  <a:p>
                    <a:fld id="{E2341795-D72D-C445-B6D6-300FD584E32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4"/>
              <c:layout/>
              <c:tx>
                <c:rich>
                  <a:bodyPr/>
                  <a:lstStyle/>
                  <a:p>
                    <a:fld id="{41E6615D-7088-B143-A872-A4F47380EF7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C-51B7-4168-8D1B-8ECB86732372}"/>
                </c:ext>
                <c:ext xmlns:c15="http://schemas.microsoft.com/office/drawing/2012/chart" uri="{CE6537A1-D6FC-4f65-9D91-7224C49458BB}"/>
              </c:extLst>
            </c:dLbl>
            <c:dLbl>
              <c:idx val="156"/>
              <c:layout/>
              <c:tx>
                <c:rich>
                  <a:bodyPr/>
                  <a:lstStyle/>
                  <a:p>
                    <a:fld id="{26C9DF16-60CA-5948-A5C7-B08364B5676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7"/>
              <c:layout/>
              <c:tx>
                <c:rich>
                  <a:bodyPr/>
                  <a:lstStyle/>
                  <a:p>
                    <a:fld id="{0398ED2F-9165-3449-80E1-B979C8B922B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8"/>
              <c:layout/>
              <c:tx>
                <c:rich>
                  <a:bodyPr/>
                  <a:lstStyle/>
                  <a:p>
                    <a:fld id="{DA0DBFAF-D635-CF4E-A7D2-BDAE1AAF2A6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0-51B7-4168-8D1B-8ECB86732372}"/>
                </c:ext>
                <c:ext xmlns:c15="http://schemas.microsoft.com/office/drawing/2012/chart" uri="{CE6537A1-D6FC-4f65-9D91-7224C49458BB}"/>
              </c:extLst>
            </c:dLbl>
            <c:dLbl>
              <c:idx val="16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1-51B7-4168-8D1B-8ECB86732372}"/>
                </c:ext>
                <c:ext xmlns:c15="http://schemas.microsoft.com/office/drawing/2012/chart" uri="{CE6537A1-D6FC-4f65-9D91-7224C49458BB}"/>
              </c:extLst>
            </c:dLbl>
            <c:dLbl>
              <c:idx val="161"/>
              <c:layout/>
              <c:tx>
                <c:rich>
                  <a:bodyPr/>
                  <a:lstStyle/>
                  <a:p>
                    <a:fld id="{3F6C5199-EF3A-7C4C-95AA-249EC703814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2"/>
              <c:layout/>
              <c:tx>
                <c:rich>
                  <a:bodyPr/>
                  <a:lstStyle/>
                  <a:p>
                    <a:fld id="{FE6FD1CD-2789-B943-9259-F9CDCAFA0F0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3"/>
              <c:layout>
                <c:manualLayout>
                  <c:x val="-0.0444444444444445"/>
                  <c:y val="-0.0925925925925926"/>
                </c:manualLayout>
              </c:layout>
              <c:tx>
                <c:rich>
                  <a:bodyPr/>
                  <a:lstStyle/>
                  <a:p>
                    <a:fld id="{C22936F4-2586-7D4C-867B-34ABC06165EE}"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4-51B7-4168-8D1B-8ECB86732372}"/>
                </c:ext>
                <c:ext xmlns:c15="http://schemas.microsoft.com/office/drawing/2012/chart" uri="{CE6537A1-D6FC-4f65-9D91-7224C49458BB}">
                  <c15:layout/>
                  <c15:dlblFieldTable/>
                  <c15:showDataLabelsRange val="1"/>
                </c:ext>
              </c:extLst>
            </c:dLbl>
            <c:dLbl>
              <c:idx val="164"/>
              <c:layout/>
              <c:tx>
                <c:rich>
                  <a:bodyPr/>
                  <a:lstStyle/>
                  <a:p>
                    <a:fld id="{F2FE1B1A-1453-E445-AC66-56850AA0BC0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5"/>
              <c:layout/>
              <c:tx>
                <c:rich>
                  <a:bodyPr/>
                  <a:lstStyle/>
                  <a:p>
                    <a:fld id="{1150FF25-01C7-104B-B67F-F2808B706A1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6"/>
              <c:layout/>
              <c:tx>
                <c:rich>
                  <a:bodyPr/>
                  <a:lstStyle/>
                  <a:p>
                    <a:fld id="{F74417E5-79E7-3948-AE88-21651764B7B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8-51B7-4168-8D1B-8ECB86732372}"/>
                </c:ext>
                <c:ext xmlns:c15="http://schemas.microsoft.com/office/drawing/2012/chart" uri="{CE6537A1-D6FC-4f65-9D91-7224C49458BB}"/>
              </c:extLst>
            </c:dLbl>
            <c:dLbl>
              <c:idx val="16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9-51B7-4168-8D1B-8ECB86732372}"/>
                </c:ext>
                <c:ext xmlns:c15="http://schemas.microsoft.com/office/drawing/2012/chart" uri="{CE6537A1-D6FC-4f65-9D91-7224C49458BB}"/>
              </c:extLst>
            </c:dLbl>
            <c:dLbl>
              <c:idx val="169"/>
              <c:layout/>
              <c:tx>
                <c:rich>
                  <a:bodyPr/>
                  <a:lstStyle/>
                  <a:p>
                    <a:fld id="{6AC3B80C-2B4B-504F-90A8-7B71F1F6A97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0"/>
              <c:layout/>
              <c:tx>
                <c:rich>
                  <a:bodyPr/>
                  <a:lstStyle/>
                  <a:p>
                    <a:fld id="{2D5544B4-0292-D74F-BEEE-C1B11303105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1"/>
              <c:layout/>
              <c:tx>
                <c:rich>
                  <a:bodyPr/>
                  <a:lstStyle/>
                  <a:p>
                    <a:fld id="{A03575BE-F3DA-7249-A7B3-A4D68168F3F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D-51B7-4168-8D1B-8ECB86732372}"/>
                </c:ext>
                <c:ext xmlns:c15="http://schemas.microsoft.com/office/drawing/2012/chart" uri="{CE6537A1-D6FC-4f65-9D91-7224C49458BB}"/>
              </c:extLst>
            </c:dLbl>
            <c:dLbl>
              <c:idx val="17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E-51B7-4168-8D1B-8ECB86732372}"/>
                </c:ext>
                <c:ext xmlns:c15="http://schemas.microsoft.com/office/drawing/2012/chart" uri="{CE6537A1-D6FC-4f65-9D91-7224C49458BB}"/>
              </c:extLst>
            </c:dLbl>
            <c:dLbl>
              <c:idx val="17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F-51B7-4168-8D1B-8ECB86732372}"/>
                </c:ext>
                <c:ext xmlns:c15="http://schemas.microsoft.com/office/drawing/2012/chart" uri="{CE6537A1-D6FC-4f65-9D91-7224C49458BB}"/>
              </c:extLst>
            </c:dLbl>
            <c:dLbl>
              <c:idx val="17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0-51B7-4168-8D1B-8ECB86732372}"/>
                </c:ext>
                <c:ext xmlns:c15="http://schemas.microsoft.com/office/drawing/2012/chart" uri="{CE6537A1-D6FC-4f65-9D91-7224C49458BB}"/>
              </c:extLst>
            </c:dLbl>
            <c:dLbl>
              <c:idx val="17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1-51B7-4168-8D1B-8ECB86732372}"/>
                </c:ext>
                <c:ext xmlns:c15="http://schemas.microsoft.com/office/drawing/2012/chart" uri="{CE6537A1-D6FC-4f65-9D91-7224C49458BB}"/>
              </c:extLst>
            </c:dLbl>
            <c:dLbl>
              <c:idx val="177"/>
              <c:layout/>
              <c:tx>
                <c:rich>
                  <a:bodyPr/>
                  <a:lstStyle/>
                  <a:p>
                    <a:fld id="{5FB0B587-8B8A-464A-B32E-D26979EC977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3-51B7-4168-8D1B-8ECB86732372}"/>
                </c:ext>
                <c:ext xmlns:c15="http://schemas.microsoft.com/office/drawing/2012/chart" uri="{CE6537A1-D6FC-4f65-9D91-7224C49458BB}"/>
              </c:extLst>
            </c:dLbl>
            <c:dLbl>
              <c:idx val="17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4-51B7-4168-8D1B-8ECB86732372}"/>
                </c:ext>
                <c:ext xmlns:c15="http://schemas.microsoft.com/office/drawing/2012/chart" uri="{CE6537A1-D6FC-4f65-9D91-7224C49458BB}"/>
              </c:extLst>
            </c:dLbl>
            <c:dLbl>
              <c:idx val="180"/>
              <c:layout/>
              <c:tx>
                <c:rich>
                  <a:bodyPr/>
                  <a:lstStyle/>
                  <a:p>
                    <a:fld id="{0006353B-9ED8-C74D-8743-15BDFB3E3D7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1"/>
              <c:layout/>
              <c:tx>
                <c:rich>
                  <a:bodyPr/>
                  <a:lstStyle/>
                  <a:p>
                    <a:fld id="{2A748BE4-F33F-754A-88AE-F8B17317D35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7-51B7-4168-8D1B-8ECB86732372}"/>
                </c:ext>
                <c:ext xmlns:c15="http://schemas.microsoft.com/office/drawing/2012/chart" uri="{CE6537A1-D6FC-4f65-9D91-7224C49458BB}"/>
              </c:extLst>
            </c:dLbl>
            <c:dLbl>
              <c:idx val="18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8-51B7-4168-8D1B-8ECB86732372}"/>
                </c:ext>
                <c:ext xmlns:c15="http://schemas.microsoft.com/office/drawing/2012/chart" uri="{CE6537A1-D6FC-4f65-9D91-7224C49458BB}"/>
              </c:extLst>
            </c:dLbl>
            <c:dLbl>
              <c:idx val="184"/>
              <c:layout/>
              <c:tx>
                <c:rich>
                  <a:bodyPr/>
                  <a:lstStyle/>
                  <a:p>
                    <a:fld id="{C7A11911-83A5-624D-80CE-DFDC677A47F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5"/>
              <c:layout/>
              <c:tx>
                <c:rich>
                  <a:bodyPr/>
                  <a:lstStyle/>
                  <a:p>
                    <a:fld id="{7FA55EBC-5A8E-5547-9B28-EC8705A1529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6"/>
              <c:layout/>
              <c:tx>
                <c:rich>
                  <a:bodyPr/>
                  <a:lstStyle/>
                  <a:p>
                    <a:fld id="{AA9443B5-F420-074E-B495-8E88E6AD9EB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C-51B7-4168-8D1B-8ECB86732372}"/>
                </c:ext>
                <c:ext xmlns:c15="http://schemas.microsoft.com/office/drawing/2012/chart" uri="{CE6537A1-D6FC-4f65-9D91-7224C49458BB}"/>
              </c:extLst>
            </c:dLbl>
            <c:dLbl>
              <c:idx val="18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D-51B7-4168-8D1B-8ECB86732372}"/>
                </c:ext>
                <c:ext xmlns:c15="http://schemas.microsoft.com/office/drawing/2012/chart" uri="{CE6537A1-D6FC-4f65-9D91-7224C49458BB}"/>
              </c:extLst>
            </c:dLbl>
            <c:dLbl>
              <c:idx val="189"/>
              <c:layout/>
              <c:tx>
                <c:rich>
                  <a:bodyPr/>
                  <a:lstStyle/>
                  <a:p>
                    <a:fld id="{32146546-7665-144D-987E-55957108A8F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F-51B7-4168-8D1B-8ECB86732372}"/>
                </c:ext>
                <c:ext xmlns:c15="http://schemas.microsoft.com/office/drawing/2012/chart" uri="{CE6537A1-D6FC-4f65-9D91-7224C49458BB}"/>
              </c:extLst>
            </c:dLbl>
            <c:dLbl>
              <c:idx val="191"/>
              <c:layout/>
              <c:tx>
                <c:rich>
                  <a:bodyPr/>
                  <a:lstStyle/>
                  <a:p>
                    <a:fld id="{E3DA10C7-88FC-F74C-A679-521FEBB8864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1-51B7-4168-8D1B-8ECB86732372}"/>
                </c:ext>
                <c:ext xmlns:c15="http://schemas.microsoft.com/office/drawing/2012/chart" uri="{CE6537A1-D6FC-4f65-9D91-7224C49458BB}"/>
              </c:extLst>
            </c:dLbl>
            <c:dLbl>
              <c:idx val="193"/>
              <c:layout/>
              <c:tx>
                <c:rich>
                  <a:bodyPr/>
                  <a:lstStyle/>
                  <a:p>
                    <a:fld id="{7D14B5A5-E6E5-D940-BEE3-823A806AD9F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3-51B7-4168-8D1B-8ECB86732372}"/>
                </c:ext>
                <c:ext xmlns:c15="http://schemas.microsoft.com/office/drawing/2012/chart" uri="{CE6537A1-D6FC-4f65-9D91-7224C49458BB}"/>
              </c:extLst>
            </c:dLbl>
            <c:dLbl>
              <c:idx val="195"/>
              <c:layout/>
              <c:tx>
                <c:rich>
                  <a:bodyPr/>
                  <a:lstStyle/>
                  <a:p>
                    <a:fld id="{D6971DBC-1BB7-9243-B1E9-C373F8987AA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6"/>
              <c:layout/>
              <c:tx>
                <c:rich>
                  <a:bodyPr/>
                  <a:lstStyle/>
                  <a:p>
                    <a:fld id="{45EFEEC8-F9A6-FA45-B1DB-6E92EB3DD59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6-51B7-4168-8D1B-8ECB86732372}"/>
                </c:ext>
                <c:ext xmlns:c15="http://schemas.microsoft.com/office/drawing/2012/chart" uri="{CE6537A1-D6FC-4f65-9D91-7224C49458BB}"/>
              </c:extLst>
            </c:dLbl>
            <c:dLbl>
              <c:idx val="19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7-51B7-4168-8D1B-8ECB86732372}"/>
                </c:ext>
                <c:ext xmlns:c15="http://schemas.microsoft.com/office/drawing/2012/chart" uri="{CE6537A1-D6FC-4f65-9D91-7224C49458BB}"/>
              </c:extLst>
            </c:dLbl>
            <c:dLbl>
              <c:idx val="19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8-51B7-4168-8D1B-8ECB86732372}"/>
                </c:ext>
                <c:ext xmlns:c15="http://schemas.microsoft.com/office/drawing/2012/chart" uri="{CE6537A1-D6FC-4f65-9D91-7224C49458BB}"/>
              </c:extLst>
            </c:dLbl>
            <c:dLbl>
              <c:idx val="200"/>
              <c:layout/>
              <c:tx>
                <c:rich>
                  <a:bodyPr/>
                  <a:lstStyle/>
                  <a:p>
                    <a:fld id="{8071C09D-CBA5-1744-B598-F60BD330144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1"/>
              <c:layout/>
              <c:tx>
                <c:rich>
                  <a:bodyPr/>
                  <a:lstStyle/>
                  <a:p>
                    <a:fld id="{3AC34213-5CC0-CA4C-8436-045105490F3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2"/>
              <c:layout/>
              <c:tx>
                <c:rich>
                  <a:bodyPr/>
                  <a:lstStyle/>
                  <a:p>
                    <a:fld id="{5A0C674E-EE4F-3C44-8439-3D625AD3F29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3"/>
              <c:layout/>
              <c:tx>
                <c:rich>
                  <a:bodyPr/>
                  <a:lstStyle/>
                  <a:p>
                    <a:fld id="{73512390-EA3B-8B43-B798-786DE5AAA23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D-51B7-4168-8D1B-8ECB86732372}"/>
                </c:ext>
                <c:ext xmlns:c15="http://schemas.microsoft.com/office/drawing/2012/chart" uri="{CE6537A1-D6FC-4f65-9D91-7224C49458BB}"/>
              </c:extLst>
            </c:dLbl>
            <c:dLbl>
              <c:idx val="205"/>
              <c:layout/>
              <c:tx>
                <c:rich>
                  <a:bodyPr/>
                  <a:lstStyle/>
                  <a:p>
                    <a:fld id="{39AB81FD-49BF-794A-BD68-5012D8E7E0A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6"/>
              <c:layout/>
              <c:tx>
                <c:rich>
                  <a:bodyPr/>
                  <a:lstStyle/>
                  <a:p>
                    <a:fld id="{FDB1A8A9-C47C-334B-970C-43DAF3C50B2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D0-51B7-4168-8D1B-8ECB86732372}"/>
                </c:ext>
                <c:ext xmlns:c15="http://schemas.microsoft.com/office/drawing/2012/chart" uri="{CE6537A1-D6FC-4f65-9D91-7224C49458BB}"/>
              </c:extLst>
            </c:dLbl>
            <c:dLbl>
              <c:idx val="20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D1-51B7-4168-8D1B-8ECB86732372}"/>
                </c:ext>
                <c:ext xmlns:c15="http://schemas.microsoft.com/office/drawing/2012/chart" uri="{CE6537A1-D6FC-4f65-9D91-7224C49458BB}"/>
              </c:extLst>
            </c:dLbl>
            <c:dLbl>
              <c:idx val="209"/>
              <c:layout/>
              <c:tx>
                <c:rich>
                  <a:bodyPr/>
                  <a:lstStyle/>
                  <a:p>
                    <a:fld id="{30654143-0557-1040-B20B-754CC51A4BF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D3-51B7-4168-8D1B-8ECB86732372}"/>
                </c:ext>
                <c:ext xmlns:c15="http://schemas.microsoft.com/office/drawing/2012/chart" uri="{CE6537A1-D6FC-4f65-9D91-7224C49458BB}"/>
              </c:extLst>
            </c:dLbl>
            <c:dLbl>
              <c:idx val="211"/>
              <c:layout/>
              <c:tx>
                <c:rich>
                  <a:bodyPr/>
                  <a:lstStyle/>
                  <a:p>
                    <a:fld id="{044B08BD-8468-F747-8026-9CD0239D51F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2"/>
              <c:layout/>
              <c:tx>
                <c:rich>
                  <a:bodyPr/>
                  <a:lstStyle/>
                  <a:p>
                    <a:fld id="{6DA96156-F539-0949-86F6-5567E87C426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3"/>
              <c:layout/>
              <c:tx>
                <c:rich>
                  <a:bodyPr/>
                  <a:lstStyle/>
                  <a:p>
                    <a:fld id="{91103D61-455B-024A-89E7-0E876F4EB57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4"/>
              <c:layout/>
              <c:tx>
                <c:rich>
                  <a:bodyPr/>
                  <a:lstStyle/>
                  <a:p>
                    <a:fld id="{5141DB44-26B0-584F-B836-8D2988E39D1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5"/>
              <c:layout/>
              <c:tx>
                <c:rich>
                  <a:bodyPr/>
                  <a:lstStyle/>
                  <a:p>
                    <a:fld id="{20CBCECD-97C4-B144-8887-C5E9A1CCE61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D9-51B7-4168-8D1B-8ECB86732372}"/>
                </c:ext>
                <c:ext xmlns:c15="http://schemas.microsoft.com/office/drawing/2012/chart" uri="{CE6537A1-D6FC-4f65-9D91-7224C49458BB}"/>
              </c:extLst>
            </c:dLbl>
            <c:dLbl>
              <c:idx val="217"/>
              <c:layout/>
              <c:tx>
                <c:rich>
                  <a:bodyPr/>
                  <a:lstStyle/>
                  <a:p>
                    <a:fld id="{36EEEE53-E396-6949-910E-408F3FC2DE6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8"/>
              <c:layout/>
              <c:tx>
                <c:rich>
                  <a:bodyPr/>
                  <a:lstStyle/>
                  <a:p>
                    <a:fld id="{CE5E797F-CC13-8B43-A48D-C8FAA5BB86C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9"/>
              <c:layout/>
              <c:tx>
                <c:rich>
                  <a:bodyPr/>
                  <a:lstStyle/>
                  <a:p>
                    <a:fld id="{F6CEC50D-A193-7D4B-8038-8FEF02FA006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DD-51B7-4168-8D1B-8ECB86732372}"/>
                </c:ext>
                <c:ext xmlns:c15="http://schemas.microsoft.com/office/drawing/2012/chart" uri="{CE6537A1-D6FC-4f65-9D91-7224C49458BB}"/>
              </c:extLst>
            </c:dLbl>
            <c:dLbl>
              <c:idx val="221"/>
              <c:tx>
                <c:rich>
                  <a:bodyPr/>
                  <a:lstStyle/>
                  <a:p>
                    <a:fld id="{BF897214-A502-1B40-9F3E-AF069F67962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222"/>
              <c:layout/>
              <c:tx>
                <c:rich>
                  <a:bodyPr/>
                  <a:lstStyle/>
                  <a:p>
                    <a:fld id="{10848CCB-F751-FB4F-9287-47CF773E1DC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0-51B7-4168-8D1B-8ECB86732372}"/>
                </c:ext>
                <c:ext xmlns:c15="http://schemas.microsoft.com/office/drawing/2012/chart" uri="{CE6537A1-D6FC-4f65-9D91-7224C49458BB}"/>
              </c:extLst>
            </c:dLbl>
            <c:dLbl>
              <c:idx val="224"/>
              <c:layout/>
              <c:tx>
                <c:rich>
                  <a:bodyPr/>
                  <a:lstStyle/>
                  <a:p>
                    <a:fld id="{7B52FA0C-5E0B-F34D-A2BA-C83DD102625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5"/>
              <c:layout>
                <c:manualLayout>
                  <c:x val="-0.0166666666666667"/>
                  <c:y val="-0.00925925925925926"/>
                </c:manualLayout>
              </c:layout>
              <c:tx>
                <c:rich>
                  <a:bodyPr/>
                  <a:lstStyle/>
                  <a:p>
                    <a:fld id="{92555F2A-BCD4-6E42-A765-A3A4DE1680BB}"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6-51B7-4168-8D1B-8ECB86732372}"/>
                </c:ext>
                <c:ext xmlns:c15="http://schemas.microsoft.com/office/drawing/2012/chart" uri="{CE6537A1-D6FC-4f65-9D91-7224C49458BB}">
                  <c15:layout/>
                  <c15:dlblFieldTable/>
                  <c15:showDataLabelsRange val="1"/>
                </c:ext>
              </c:extLst>
            </c:dLbl>
            <c:dLbl>
              <c:idx val="226"/>
              <c:layout/>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2-51B7-4168-8D1B-8ECB86732372}"/>
                </c:ext>
                <c:ext xmlns:c15="http://schemas.microsoft.com/office/drawing/2012/chart" uri="{CE6537A1-D6FC-4f65-9D91-7224C49458BB}">
                  <c15:layout/>
                </c:ext>
              </c:extLst>
            </c:dLbl>
            <c:dLbl>
              <c:idx val="227"/>
              <c:layout/>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3-51B7-4168-8D1B-8ECB86732372}"/>
                </c:ext>
                <c:ext xmlns:c15="http://schemas.microsoft.com/office/drawing/2012/chart" uri="{CE6537A1-D6FC-4f65-9D91-7224C49458BB}">
                  <c15:layout/>
                </c:ext>
              </c:extLst>
            </c:dLbl>
            <c:dLbl>
              <c:idx val="22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4-51B7-4168-8D1B-8ECB86732372}"/>
                </c:ext>
                <c:ext xmlns:c15="http://schemas.microsoft.com/office/drawing/2012/chart" uri="{CE6537A1-D6FC-4f65-9D91-7224C49458BB}"/>
              </c:extLst>
            </c:dLbl>
            <c:dLbl>
              <c:idx val="22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5-51B7-4168-8D1B-8ECB86732372}"/>
                </c:ext>
                <c:ext xmlns:c15="http://schemas.microsoft.com/office/drawing/2012/chart" uri="{CE6537A1-D6FC-4f65-9D91-7224C49458BB}"/>
              </c:extLst>
            </c:dLbl>
            <c:dLbl>
              <c:idx val="23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6-51B7-4168-8D1B-8ECB86732372}"/>
                </c:ext>
                <c:ext xmlns:c15="http://schemas.microsoft.com/office/drawing/2012/chart" uri="{CE6537A1-D6FC-4f65-9D91-7224C49458BB}"/>
              </c:extLst>
            </c:dLbl>
            <c:dLbl>
              <c:idx val="23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7-51B7-4168-8D1B-8ECB86732372}"/>
                </c:ext>
                <c:ext xmlns:c15="http://schemas.microsoft.com/office/drawing/2012/chart" uri="{CE6537A1-D6FC-4f65-9D91-7224C49458BB}"/>
              </c:extLst>
            </c:dLbl>
            <c:dLbl>
              <c:idx val="23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8-51B7-4168-8D1B-8ECB86732372}"/>
                </c:ext>
                <c:ext xmlns:c15="http://schemas.microsoft.com/office/drawing/2012/chart" uri="{CE6537A1-D6FC-4f65-9D91-7224C49458BB}"/>
              </c:extLst>
            </c:dLbl>
            <c:dLbl>
              <c:idx val="23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9-51B7-4168-8D1B-8ECB86732372}"/>
                </c:ext>
                <c:ext xmlns:c15="http://schemas.microsoft.com/office/drawing/2012/chart" uri="{CE6537A1-D6FC-4f65-9D91-7224C49458BB}"/>
              </c:extLst>
            </c:dLbl>
            <c:dLbl>
              <c:idx val="23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A-51B7-4168-8D1B-8ECB86732372}"/>
                </c:ext>
                <c:ext xmlns:c15="http://schemas.microsoft.com/office/drawing/2012/chart" uri="{CE6537A1-D6FC-4f65-9D91-7224C49458BB}"/>
              </c:extLst>
            </c:dLbl>
            <c:dLbl>
              <c:idx val="235"/>
              <c:layout/>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B-51B7-4168-8D1B-8ECB86732372}"/>
                </c:ext>
                <c:ext xmlns:c15="http://schemas.microsoft.com/office/drawing/2012/chart" uri="{CE6537A1-D6FC-4f65-9D91-7224C49458BB}">
                  <c15:layout/>
                </c:ext>
              </c:extLst>
            </c:dLbl>
            <c:dLbl>
              <c:idx val="236"/>
              <c:layout/>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C-51B7-4168-8D1B-8ECB86732372}"/>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_tradnl"/>
              </a:p>
            </c:txPr>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Hoja9!$B$2:$B$238</c:f>
              <c:numCache>
                <c:formatCode>General</c:formatCode>
                <c:ptCount val="237"/>
                <c:pt idx="1">
                  <c:v>2809.01</c:v>
                </c:pt>
                <c:pt idx="2">
                  <c:v>6778.65</c:v>
                </c:pt>
                <c:pt idx="5">
                  <c:v>2366.28</c:v>
                </c:pt>
                <c:pt idx="7">
                  <c:v>12516.6</c:v>
                </c:pt>
                <c:pt idx="9">
                  <c:v>1581.73</c:v>
                </c:pt>
                <c:pt idx="11">
                  <c:v>20981.0</c:v>
                </c:pt>
                <c:pt idx="12">
                  <c:v>23705.5</c:v>
                </c:pt>
                <c:pt idx="13">
                  <c:v>2420.44</c:v>
                </c:pt>
                <c:pt idx="15">
                  <c:v>31529.0</c:v>
                </c:pt>
                <c:pt idx="16">
                  <c:v>1050.65</c:v>
                </c:pt>
                <c:pt idx="17">
                  <c:v>9053.49</c:v>
                </c:pt>
                <c:pt idx="18">
                  <c:v>3846.32</c:v>
                </c:pt>
                <c:pt idx="19">
                  <c:v>22871.2</c:v>
                </c:pt>
                <c:pt idx="20">
                  <c:v>4522.13</c:v>
                </c:pt>
                <c:pt idx="21">
                  <c:v>1089.85</c:v>
                </c:pt>
                <c:pt idx="22">
                  <c:v>30621.7</c:v>
                </c:pt>
                <c:pt idx="23">
                  <c:v>2136.99</c:v>
                </c:pt>
                <c:pt idx="26">
                  <c:v>1158.72</c:v>
                </c:pt>
                <c:pt idx="27">
                  <c:v>6462.09</c:v>
                </c:pt>
                <c:pt idx="28">
                  <c:v>8028.9</c:v>
                </c:pt>
                <c:pt idx="30">
                  <c:v>57164.3</c:v>
                </c:pt>
                <c:pt idx="31">
                  <c:v>5536.85</c:v>
                </c:pt>
                <c:pt idx="32">
                  <c:v>633.4319999999996</c:v>
                </c:pt>
                <c:pt idx="33">
                  <c:v>606.024</c:v>
                </c:pt>
                <c:pt idx="34">
                  <c:v>1766.69</c:v>
                </c:pt>
                <c:pt idx="35">
                  <c:v>801.064</c:v>
                </c:pt>
                <c:pt idx="36">
                  <c:v>1595.12</c:v>
                </c:pt>
                <c:pt idx="37">
                  <c:v>23340.8</c:v>
                </c:pt>
                <c:pt idx="39">
                  <c:v>635.8169999999996</c:v>
                </c:pt>
                <c:pt idx="40">
                  <c:v>758.8339999999995</c:v>
                </c:pt>
                <c:pt idx="41">
                  <c:v>7338.52</c:v>
                </c:pt>
                <c:pt idx="42">
                  <c:v>1859.83</c:v>
                </c:pt>
                <c:pt idx="46">
                  <c:v>6155.69</c:v>
                </c:pt>
                <c:pt idx="47">
                  <c:v>1003.28</c:v>
                </c:pt>
                <c:pt idx="50">
                  <c:v>6135.62</c:v>
                </c:pt>
                <c:pt idx="52">
                  <c:v>8109.01</c:v>
                </c:pt>
                <c:pt idx="53">
                  <c:v>6719.78</c:v>
                </c:pt>
                <c:pt idx="55">
                  <c:v>16530.2</c:v>
                </c:pt>
                <c:pt idx="56">
                  <c:v>13805.6</c:v>
                </c:pt>
                <c:pt idx="59">
                  <c:v>23351.59999999999</c:v>
                </c:pt>
                <c:pt idx="60">
                  <c:v>1725.65</c:v>
                </c:pt>
                <c:pt idx="61">
                  <c:v>5259.82</c:v>
                </c:pt>
                <c:pt idx="62">
                  <c:v>4560.34</c:v>
                </c:pt>
                <c:pt idx="63">
                  <c:v>5633.18</c:v>
                </c:pt>
                <c:pt idx="65">
                  <c:v>4190.71</c:v>
                </c:pt>
                <c:pt idx="66">
                  <c:v>1314.95</c:v>
                </c:pt>
                <c:pt idx="67">
                  <c:v>1129.4</c:v>
                </c:pt>
                <c:pt idx="68">
                  <c:v>6352.24</c:v>
                </c:pt>
                <c:pt idx="69">
                  <c:v>419.646</c:v>
                </c:pt>
                <c:pt idx="73">
                  <c:v>4855.99</c:v>
                </c:pt>
                <c:pt idx="74">
                  <c:v>19284.3</c:v>
                </c:pt>
                <c:pt idx="75">
                  <c:v>20685.8</c:v>
                </c:pt>
                <c:pt idx="77">
                  <c:v>14501.7</c:v>
                </c:pt>
                <c:pt idx="79">
                  <c:v>1675.25</c:v>
                </c:pt>
                <c:pt idx="80">
                  <c:v>23093.59999999999</c:v>
                </c:pt>
                <c:pt idx="83">
                  <c:v>1506.42</c:v>
                </c:pt>
                <c:pt idx="85">
                  <c:v>15353.1</c:v>
                </c:pt>
                <c:pt idx="87">
                  <c:v>5484.79</c:v>
                </c:pt>
                <c:pt idx="89">
                  <c:v>4101.74</c:v>
                </c:pt>
                <c:pt idx="90">
                  <c:v>762.211</c:v>
                </c:pt>
                <c:pt idx="91">
                  <c:v>1147.2</c:v>
                </c:pt>
                <c:pt idx="92">
                  <c:v>2981.58</c:v>
                </c:pt>
                <c:pt idx="95">
                  <c:v>2438.69</c:v>
                </c:pt>
                <c:pt idx="96">
                  <c:v>9111.04</c:v>
                </c:pt>
                <c:pt idx="97">
                  <c:v>23745.9</c:v>
                </c:pt>
                <c:pt idx="98">
                  <c:v>1500.68</c:v>
                </c:pt>
                <c:pt idx="99">
                  <c:v>4391.09</c:v>
                </c:pt>
                <c:pt idx="102">
                  <c:v>4781.22</c:v>
                </c:pt>
                <c:pt idx="103">
                  <c:v>18438.7</c:v>
                </c:pt>
                <c:pt idx="104">
                  <c:v>19658.09999999999</c:v>
                </c:pt>
                <c:pt idx="105">
                  <c:v>21943.3</c:v>
                </c:pt>
                <c:pt idx="106">
                  <c:v>6298.71</c:v>
                </c:pt>
                <c:pt idx="107">
                  <c:v>22921.5</c:v>
                </c:pt>
                <c:pt idx="108">
                  <c:v>5321.44</c:v>
                </c:pt>
                <c:pt idx="109">
                  <c:v>6293.89</c:v>
                </c:pt>
                <c:pt idx="110">
                  <c:v>1605.6</c:v>
                </c:pt>
                <c:pt idx="111">
                  <c:v>1027.65</c:v>
                </c:pt>
                <c:pt idx="114">
                  <c:v>58117.8</c:v>
                </c:pt>
                <c:pt idx="117">
                  <c:v>5960.28</c:v>
                </c:pt>
                <c:pt idx="118">
                  <c:v>8934.299999999992</c:v>
                </c:pt>
                <c:pt idx="119">
                  <c:v>1068.72</c:v>
                </c:pt>
                <c:pt idx="122">
                  <c:v>6180.46</c:v>
                </c:pt>
                <c:pt idx="123">
                  <c:v>41053.1</c:v>
                </c:pt>
                <c:pt idx="124">
                  <c:v>1022.34</c:v>
                </c:pt>
                <c:pt idx="125">
                  <c:v>603.683</c:v>
                </c:pt>
                <c:pt idx="126">
                  <c:v>10527.5</c:v>
                </c:pt>
                <c:pt idx="128">
                  <c:v>669.678</c:v>
                </c:pt>
                <c:pt idx="129">
                  <c:v>15388.2</c:v>
                </c:pt>
                <c:pt idx="130">
                  <c:v>2659.25</c:v>
                </c:pt>
                <c:pt idx="131">
                  <c:v>2080.41</c:v>
                </c:pt>
                <c:pt idx="132">
                  <c:v>6606.76</c:v>
                </c:pt>
                <c:pt idx="133">
                  <c:v>7978.61</c:v>
                </c:pt>
                <c:pt idx="135">
                  <c:v>3094.19</c:v>
                </c:pt>
                <c:pt idx="138">
                  <c:v>2845.81</c:v>
                </c:pt>
                <c:pt idx="139">
                  <c:v>269.6379999999999</c:v>
                </c:pt>
                <c:pt idx="141">
                  <c:v>4301.16</c:v>
                </c:pt>
                <c:pt idx="143">
                  <c:v>985.776</c:v>
                </c:pt>
                <c:pt idx="144">
                  <c:v>22963.5</c:v>
                </c:pt>
                <c:pt idx="147">
                  <c:v>17889.59999999999</c:v>
                </c:pt>
                <c:pt idx="148">
                  <c:v>2161.18</c:v>
                </c:pt>
                <c:pt idx="149">
                  <c:v>578.923</c:v>
                </c:pt>
                <c:pt idx="150">
                  <c:v>1997.44</c:v>
                </c:pt>
                <c:pt idx="153">
                  <c:v>24074.6</c:v>
                </c:pt>
                <c:pt idx="154">
                  <c:v>28090.4</c:v>
                </c:pt>
                <c:pt idx="156">
                  <c:v>2452.75</c:v>
                </c:pt>
                <c:pt idx="157">
                  <c:v>10267.0</c:v>
                </c:pt>
                <c:pt idx="158">
                  <c:v>6613.21</c:v>
                </c:pt>
                <c:pt idx="161">
                  <c:v>1559.66</c:v>
                </c:pt>
                <c:pt idx="162">
                  <c:v>4840.23</c:v>
                </c:pt>
                <c:pt idx="163">
                  <c:v>4500.37</c:v>
                </c:pt>
                <c:pt idx="164">
                  <c:v>2887.0</c:v>
                </c:pt>
                <c:pt idx="165">
                  <c:v>7437.17</c:v>
                </c:pt>
                <c:pt idx="166">
                  <c:v>13670.9</c:v>
                </c:pt>
                <c:pt idx="169">
                  <c:v>5704.23</c:v>
                </c:pt>
                <c:pt idx="170">
                  <c:v>5611.66</c:v>
                </c:pt>
                <c:pt idx="171">
                  <c:v>485.7219999999996</c:v>
                </c:pt>
                <c:pt idx="177">
                  <c:v>2687.24</c:v>
                </c:pt>
                <c:pt idx="180">
                  <c:v>25755.4</c:v>
                </c:pt>
                <c:pt idx="181">
                  <c:v>1298.72</c:v>
                </c:pt>
                <c:pt idx="182">
                  <c:v>4920.72</c:v>
                </c:pt>
                <c:pt idx="184">
                  <c:v>11007.4</c:v>
                </c:pt>
                <c:pt idx="185">
                  <c:v>777.154</c:v>
                </c:pt>
                <c:pt idx="186">
                  <c:v>32707.7</c:v>
                </c:pt>
                <c:pt idx="189">
                  <c:v>13227.1</c:v>
                </c:pt>
                <c:pt idx="191">
                  <c:v>1665.31</c:v>
                </c:pt>
                <c:pt idx="193">
                  <c:v>7093.94</c:v>
                </c:pt>
                <c:pt idx="195">
                  <c:v>16417.59999999999</c:v>
                </c:pt>
                <c:pt idx="196">
                  <c:v>3284.27</c:v>
                </c:pt>
                <c:pt idx="198">
                  <c:v>1401.9</c:v>
                </c:pt>
                <c:pt idx="200">
                  <c:v>7017.05</c:v>
                </c:pt>
                <c:pt idx="201">
                  <c:v>4793.86</c:v>
                </c:pt>
                <c:pt idx="202">
                  <c:v>22751.59999999999</c:v>
                </c:pt>
                <c:pt idx="203">
                  <c:v>28952.8</c:v>
                </c:pt>
                <c:pt idx="205">
                  <c:v>922.7669999999996</c:v>
                </c:pt>
                <c:pt idx="206">
                  <c:v>6866.02</c:v>
                </c:pt>
                <c:pt idx="209">
                  <c:v>873.4659999999996</c:v>
                </c:pt>
                <c:pt idx="211">
                  <c:v>3113.54</c:v>
                </c:pt>
                <c:pt idx="212">
                  <c:v>9224.709999999992</c:v>
                </c:pt>
                <c:pt idx="213">
                  <c:v>4570.17</c:v>
                </c:pt>
                <c:pt idx="214">
                  <c:v>5411.49</c:v>
                </c:pt>
                <c:pt idx="215">
                  <c:v>3370.44</c:v>
                </c:pt>
                <c:pt idx="217">
                  <c:v>1958.09</c:v>
                </c:pt>
                <c:pt idx="218">
                  <c:v>673.8229999999994</c:v>
                </c:pt>
                <c:pt idx="219">
                  <c:v>3698.43</c:v>
                </c:pt>
                <c:pt idx="221">
                  <c:v>77467.2</c:v>
                </c:pt>
                <c:pt idx="222">
                  <c:v>21081.8</c:v>
                </c:pt>
                <c:pt idx="224">
                  <c:v>28782.2</c:v>
                </c:pt>
                <c:pt idx="225">
                  <c:v>8392.74</c:v>
                </c:pt>
                <c:pt idx="226">
                  <c:v>1613.65</c:v>
                </c:pt>
                <c:pt idx="227">
                  <c:v>1902.53</c:v>
                </c:pt>
                <c:pt idx="235">
                  <c:v>1460.33</c:v>
                </c:pt>
                <c:pt idx="236">
                  <c:v>1754.58</c:v>
                </c:pt>
              </c:numCache>
            </c:numRef>
          </c:xVal>
          <c:yVal>
            <c:numRef>
              <c:f>Hoja9!$C$2:$C$238</c:f>
              <c:numCache>
                <c:formatCode>General</c:formatCode>
                <c:ptCount val="237"/>
                <c:pt idx="0">
                  <c:v>0.764199</c:v>
                </c:pt>
                <c:pt idx="1">
                  <c:v>0.722734</c:v>
                </c:pt>
                <c:pt idx="2">
                  <c:v>0.825172</c:v>
                </c:pt>
                <c:pt idx="4">
                  <c:v>0.556075</c:v>
                </c:pt>
                <c:pt idx="5">
                  <c:v>0.85859</c:v>
                </c:pt>
                <c:pt idx="6">
                  <c:v>0.523587</c:v>
                </c:pt>
                <c:pt idx="7">
                  <c:v>0.65122</c:v>
                </c:pt>
                <c:pt idx="8">
                  <c:v>0.570649</c:v>
                </c:pt>
                <c:pt idx="9">
                  <c:v>0.597321</c:v>
                </c:pt>
                <c:pt idx="10">
                  <c:v>0.80729</c:v>
                </c:pt>
                <c:pt idx="11">
                  <c:v>0.554659</c:v>
                </c:pt>
                <c:pt idx="12">
                  <c:v>0.377812</c:v>
                </c:pt>
                <c:pt idx="13">
                  <c:v>0.710324</c:v>
                </c:pt>
                <c:pt idx="14">
                  <c:v>0.761345</c:v>
                </c:pt>
                <c:pt idx="15">
                  <c:v>0.762002</c:v>
                </c:pt>
                <c:pt idx="16">
                  <c:v>0.802021</c:v>
                </c:pt>
                <c:pt idx="17">
                  <c:v>0.616882</c:v>
                </c:pt>
                <c:pt idx="18">
                  <c:v>0.699015</c:v>
                </c:pt>
                <c:pt idx="19">
                  <c:v>0.378136</c:v>
                </c:pt>
                <c:pt idx="20">
                  <c:v>0.745061</c:v>
                </c:pt>
                <c:pt idx="21">
                  <c:v>0.76681</c:v>
                </c:pt>
                <c:pt idx="22">
                  <c:v>0.682661</c:v>
                </c:pt>
                <c:pt idx="23">
                  <c:v>0.619724</c:v>
                </c:pt>
                <c:pt idx="24">
                  <c:v>0.782364</c:v>
                </c:pt>
                <c:pt idx="26">
                  <c:v>0.567369</c:v>
                </c:pt>
                <c:pt idx="27">
                  <c:v>0.878223</c:v>
                </c:pt>
                <c:pt idx="28">
                  <c:v>0.519797</c:v>
                </c:pt>
                <c:pt idx="29">
                  <c:v>0.703574</c:v>
                </c:pt>
                <c:pt idx="30">
                  <c:v>0.813227</c:v>
                </c:pt>
                <c:pt idx="31">
                  <c:v>0.484661</c:v>
                </c:pt>
                <c:pt idx="32">
                  <c:v>0.802055</c:v>
                </c:pt>
                <c:pt idx="33">
                  <c:v>0.732285</c:v>
                </c:pt>
                <c:pt idx="34">
                  <c:v>0.606398</c:v>
                </c:pt>
                <c:pt idx="35">
                  <c:v>0.790542</c:v>
                </c:pt>
                <c:pt idx="36">
                  <c:v>0.81929</c:v>
                </c:pt>
                <c:pt idx="37">
                  <c:v>0.405749</c:v>
                </c:pt>
                <c:pt idx="38">
                  <c:v>0.635788</c:v>
                </c:pt>
                <c:pt idx="39">
                  <c:v>0.748535</c:v>
                </c:pt>
                <c:pt idx="40">
                  <c:v>0.707075</c:v>
                </c:pt>
                <c:pt idx="41">
                  <c:v>0.778377</c:v>
                </c:pt>
                <c:pt idx="42">
                  <c:v>0.477409</c:v>
                </c:pt>
                <c:pt idx="43">
                  <c:v>0.448744</c:v>
                </c:pt>
                <c:pt idx="44">
                  <c:v>0.768387</c:v>
                </c:pt>
                <c:pt idx="45">
                  <c:v>0.44598</c:v>
                </c:pt>
                <c:pt idx="46">
                  <c:v>0.646358</c:v>
                </c:pt>
                <c:pt idx="47">
                  <c:v>0.668991</c:v>
                </c:pt>
                <c:pt idx="48">
                  <c:v>0.821787</c:v>
                </c:pt>
                <c:pt idx="49">
                  <c:v>0.56495</c:v>
                </c:pt>
                <c:pt idx="50">
                  <c:v>0.698425</c:v>
                </c:pt>
                <c:pt idx="51">
                  <c:v>0.818897</c:v>
                </c:pt>
                <c:pt idx="52">
                  <c:v>0.532045</c:v>
                </c:pt>
                <c:pt idx="53">
                  <c:v>0.820813</c:v>
                </c:pt>
                <c:pt idx="55">
                  <c:v>0.639051</c:v>
                </c:pt>
                <c:pt idx="56">
                  <c:v>0.367417</c:v>
                </c:pt>
                <c:pt idx="58">
                  <c:v>0.812841</c:v>
                </c:pt>
                <c:pt idx="59">
                  <c:v>0.472562</c:v>
                </c:pt>
                <c:pt idx="60">
                  <c:v>0.532862</c:v>
                </c:pt>
                <c:pt idx="61">
                  <c:v>0.749704</c:v>
                </c:pt>
                <c:pt idx="62">
                  <c:v>0.737975</c:v>
                </c:pt>
                <c:pt idx="63">
                  <c:v>0.784821</c:v>
                </c:pt>
                <c:pt idx="64">
                  <c:v>0.701663</c:v>
                </c:pt>
                <c:pt idx="65">
                  <c:v>0.690854</c:v>
                </c:pt>
                <c:pt idx="66">
                  <c:v>0.612926</c:v>
                </c:pt>
                <c:pt idx="67">
                  <c:v>0.589322</c:v>
                </c:pt>
                <c:pt idx="68">
                  <c:v>0.521047</c:v>
                </c:pt>
                <c:pt idx="69">
                  <c:v>0.78477</c:v>
                </c:pt>
                <c:pt idx="71">
                  <c:v>0.529507</c:v>
                </c:pt>
                <c:pt idx="72">
                  <c:v>0.625832</c:v>
                </c:pt>
                <c:pt idx="73">
                  <c:v>0.798867</c:v>
                </c:pt>
                <c:pt idx="74">
                  <c:v>0.528903</c:v>
                </c:pt>
                <c:pt idx="75">
                  <c:v>0.262224</c:v>
                </c:pt>
                <c:pt idx="76">
                  <c:v>0.701871</c:v>
                </c:pt>
                <c:pt idx="77">
                  <c:v>0.788815</c:v>
                </c:pt>
                <c:pt idx="78">
                  <c:v>0.789461</c:v>
                </c:pt>
                <c:pt idx="79">
                  <c:v>0.645446</c:v>
                </c:pt>
                <c:pt idx="80">
                  <c:v>0.278084</c:v>
                </c:pt>
                <c:pt idx="83">
                  <c:v>0.833791</c:v>
                </c:pt>
                <c:pt idx="84">
                  <c:v>0.664336</c:v>
                </c:pt>
                <c:pt idx="85">
                  <c:v>0.592191</c:v>
                </c:pt>
                <c:pt idx="86">
                  <c:v>0.779426</c:v>
                </c:pt>
                <c:pt idx="87">
                  <c:v>0.652773</c:v>
                </c:pt>
                <c:pt idx="89">
                  <c:v>0.719885</c:v>
                </c:pt>
                <c:pt idx="90">
                  <c:v>0.864585</c:v>
                </c:pt>
                <c:pt idx="91">
                  <c:v>0.688833</c:v>
                </c:pt>
                <c:pt idx="92">
                  <c:v>0.772746</c:v>
                </c:pt>
                <c:pt idx="93">
                  <c:v>0.609409</c:v>
                </c:pt>
                <c:pt idx="95">
                  <c:v>0.776697</c:v>
                </c:pt>
                <c:pt idx="96">
                  <c:v>0.412682</c:v>
                </c:pt>
                <c:pt idx="97">
                  <c:v>0.775127</c:v>
                </c:pt>
                <c:pt idx="98">
                  <c:v>0.580573</c:v>
                </c:pt>
                <c:pt idx="100">
                  <c:v>0.602803</c:v>
                </c:pt>
                <c:pt idx="101">
                  <c:v>0.824518</c:v>
                </c:pt>
                <c:pt idx="102">
                  <c:v>0.717786</c:v>
                </c:pt>
                <c:pt idx="103">
                  <c:v>0.554906</c:v>
                </c:pt>
                <c:pt idx="104">
                  <c:v>0.553199</c:v>
                </c:pt>
                <c:pt idx="105">
                  <c:v>0.351629</c:v>
                </c:pt>
                <c:pt idx="106">
                  <c:v>0.771339</c:v>
                </c:pt>
                <c:pt idx="107">
                  <c:v>0.384649</c:v>
                </c:pt>
                <c:pt idx="108">
                  <c:v>0.676525</c:v>
                </c:pt>
                <c:pt idx="109">
                  <c:v>0.731674</c:v>
                </c:pt>
                <c:pt idx="110">
                  <c:v>0.712308</c:v>
                </c:pt>
                <c:pt idx="111">
                  <c:v>0.546196</c:v>
                </c:pt>
                <c:pt idx="112">
                  <c:v>0.520641</c:v>
                </c:pt>
                <c:pt idx="113">
                  <c:v>0.410116</c:v>
                </c:pt>
                <c:pt idx="114">
                  <c:v>0.838834</c:v>
                </c:pt>
                <c:pt idx="115">
                  <c:v>0.690783</c:v>
                </c:pt>
                <c:pt idx="116">
                  <c:v>0.708043</c:v>
                </c:pt>
                <c:pt idx="117">
                  <c:v>0.623238</c:v>
                </c:pt>
                <c:pt idx="118">
                  <c:v>0.593458</c:v>
                </c:pt>
                <c:pt idx="119">
                  <c:v>0.887207</c:v>
                </c:pt>
                <c:pt idx="120">
                  <c:v>0.770553</c:v>
                </c:pt>
                <c:pt idx="121">
                  <c:v>0.823003</c:v>
                </c:pt>
                <c:pt idx="122">
                  <c:v>0.531963</c:v>
                </c:pt>
                <c:pt idx="123">
                  <c:v>0.546311</c:v>
                </c:pt>
                <c:pt idx="124">
                  <c:v>0.726445</c:v>
                </c:pt>
                <c:pt idx="125">
                  <c:v>0.810815</c:v>
                </c:pt>
                <c:pt idx="126">
                  <c:v>0.516458</c:v>
                </c:pt>
                <c:pt idx="127">
                  <c:v>0.666361</c:v>
                </c:pt>
                <c:pt idx="128">
                  <c:v>0.757888</c:v>
                </c:pt>
                <c:pt idx="129">
                  <c:v>0.661562</c:v>
                </c:pt>
                <c:pt idx="130">
                  <c:v>0.576764</c:v>
                </c:pt>
                <c:pt idx="131">
                  <c:v>0.831146</c:v>
                </c:pt>
                <c:pt idx="132">
                  <c:v>0.791148</c:v>
                </c:pt>
                <c:pt idx="133">
                  <c:v>0.390105</c:v>
                </c:pt>
                <c:pt idx="134">
                  <c:v>0.52204</c:v>
                </c:pt>
                <c:pt idx="135">
                  <c:v>0.729318</c:v>
                </c:pt>
                <c:pt idx="137">
                  <c:v>0.649367</c:v>
                </c:pt>
                <c:pt idx="138">
                  <c:v>0.725876</c:v>
                </c:pt>
                <c:pt idx="139">
                  <c:v>0.75282</c:v>
                </c:pt>
                <c:pt idx="140">
                  <c:v>0.816265</c:v>
                </c:pt>
                <c:pt idx="141">
                  <c:v>0.779972</c:v>
                </c:pt>
                <c:pt idx="142">
                  <c:v>0.706904</c:v>
                </c:pt>
                <c:pt idx="143">
                  <c:v>0.484249</c:v>
                </c:pt>
                <c:pt idx="144">
                  <c:v>0.342685</c:v>
                </c:pt>
                <c:pt idx="145">
                  <c:v>0.765114</c:v>
                </c:pt>
                <c:pt idx="146">
                  <c:v>0.789791</c:v>
                </c:pt>
                <c:pt idx="147">
                  <c:v>0.646039</c:v>
                </c:pt>
                <c:pt idx="148">
                  <c:v>0.744705</c:v>
                </c:pt>
                <c:pt idx="149">
                  <c:v>0.773192</c:v>
                </c:pt>
                <c:pt idx="150">
                  <c:v>0.888852</c:v>
                </c:pt>
                <c:pt idx="151">
                  <c:v>0.456064</c:v>
                </c:pt>
                <c:pt idx="152">
                  <c:v>0.497681</c:v>
                </c:pt>
                <c:pt idx="153">
                  <c:v>0.641133</c:v>
                </c:pt>
                <c:pt idx="154">
                  <c:v>0.759416</c:v>
                </c:pt>
                <c:pt idx="156">
                  <c:v>0.781532</c:v>
                </c:pt>
                <c:pt idx="157">
                  <c:v>0.647546</c:v>
                </c:pt>
                <c:pt idx="158">
                  <c:v>0.647574</c:v>
                </c:pt>
                <c:pt idx="161">
                  <c:v>0.843338</c:v>
                </c:pt>
                <c:pt idx="162">
                  <c:v>0.806324</c:v>
                </c:pt>
                <c:pt idx="163">
                  <c:v>0.787389</c:v>
                </c:pt>
                <c:pt idx="164">
                  <c:v>0.623174</c:v>
                </c:pt>
                <c:pt idx="165">
                  <c:v>0.489914</c:v>
                </c:pt>
                <c:pt idx="166">
                  <c:v>0.502325</c:v>
                </c:pt>
                <c:pt idx="167">
                  <c:v>0.828683</c:v>
                </c:pt>
                <c:pt idx="168">
                  <c:v>0.712362</c:v>
                </c:pt>
                <c:pt idx="169">
                  <c:v>0.58229</c:v>
                </c:pt>
                <c:pt idx="170">
                  <c:v>0.673483</c:v>
                </c:pt>
                <c:pt idx="171">
                  <c:v>0.728127</c:v>
                </c:pt>
                <c:pt idx="172">
                  <c:v>0.556154</c:v>
                </c:pt>
                <c:pt idx="173">
                  <c:v>0.672046</c:v>
                </c:pt>
                <c:pt idx="174">
                  <c:v>0.681947</c:v>
                </c:pt>
                <c:pt idx="175">
                  <c:v>0.605137</c:v>
                </c:pt>
                <c:pt idx="176">
                  <c:v>0.714698</c:v>
                </c:pt>
                <c:pt idx="177">
                  <c:v>0.606889</c:v>
                </c:pt>
                <c:pt idx="179">
                  <c:v>0.548413</c:v>
                </c:pt>
                <c:pt idx="180">
                  <c:v>0.832626</c:v>
                </c:pt>
                <c:pt idx="181">
                  <c:v>0.810998</c:v>
                </c:pt>
                <c:pt idx="183">
                  <c:v>0.545066</c:v>
                </c:pt>
                <c:pt idx="184">
                  <c:v>0.720737</c:v>
                </c:pt>
                <c:pt idx="185">
                  <c:v>0.709892</c:v>
                </c:pt>
                <c:pt idx="186">
                  <c:v>0.488206</c:v>
                </c:pt>
                <c:pt idx="188">
                  <c:v>0.455095</c:v>
                </c:pt>
                <c:pt idx="189">
                  <c:v>0.459684</c:v>
                </c:pt>
                <c:pt idx="191">
                  <c:v>0.698062</c:v>
                </c:pt>
                <c:pt idx="192">
                  <c:v>0.78775</c:v>
                </c:pt>
                <c:pt idx="193">
                  <c:v>0.508533</c:v>
                </c:pt>
                <c:pt idx="195">
                  <c:v>0.361366</c:v>
                </c:pt>
                <c:pt idx="196">
                  <c:v>0.749018</c:v>
                </c:pt>
                <c:pt idx="199">
                  <c:v>0.782811</c:v>
                </c:pt>
                <c:pt idx="200">
                  <c:v>0.820808</c:v>
                </c:pt>
                <c:pt idx="201">
                  <c:v>0.731046</c:v>
                </c:pt>
                <c:pt idx="202">
                  <c:v>0.431741</c:v>
                </c:pt>
                <c:pt idx="203">
                  <c:v>0.517163</c:v>
                </c:pt>
                <c:pt idx="204">
                  <c:v>0.793044</c:v>
                </c:pt>
                <c:pt idx="205">
                  <c:v>0.775826</c:v>
                </c:pt>
                <c:pt idx="206">
                  <c:v>0.479767</c:v>
                </c:pt>
                <c:pt idx="207">
                  <c:v>0.606291</c:v>
                </c:pt>
                <c:pt idx="209">
                  <c:v>0.737152</c:v>
                </c:pt>
                <c:pt idx="210">
                  <c:v>0.48083</c:v>
                </c:pt>
                <c:pt idx="211">
                  <c:v>0.591272</c:v>
                </c:pt>
                <c:pt idx="212">
                  <c:v>0.773365</c:v>
                </c:pt>
                <c:pt idx="213">
                  <c:v>0.675017</c:v>
                </c:pt>
                <c:pt idx="214">
                  <c:v>0.632881</c:v>
                </c:pt>
                <c:pt idx="215">
                  <c:v>0.782189</c:v>
                </c:pt>
                <c:pt idx="216">
                  <c:v>0.594512</c:v>
                </c:pt>
                <c:pt idx="217">
                  <c:v>0.517005</c:v>
                </c:pt>
                <c:pt idx="218">
                  <c:v>0.890997</c:v>
                </c:pt>
                <c:pt idx="219">
                  <c:v>0.571987</c:v>
                </c:pt>
                <c:pt idx="221">
                  <c:v>0.697389</c:v>
                </c:pt>
                <c:pt idx="222">
                  <c:v>0.231089</c:v>
                </c:pt>
                <c:pt idx="223">
                  <c:v>0.749037</c:v>
                </c:pt>
                <c:pt idx="224">
                  <c:v>0.270528</c:v>
                </c:pt>
                <c:pt idx="225">
                  <c:v>0.638956</c:v>
                </c:pt>
                <c:pt idx="226">
                  <c:v>0.860023</c:v>
                </c:pt>
                <c:pt idx="227">
                  <c:v>0.57559</c:v>
                </c:pt>
                <c:pt idx="228">
                  <c:v>0.755148</c:v>
                </c:pt>
                <c:pt idx="229">
                  <c:v>0.669294</c:v>
                </c:pt>
                <c:pt idx="230">
                  <c:v>0.46026</c:v>
                </c:pt>
                <c:pt idx="231">
                  <c:v>0.486795</c:v>
                </c:pt>
                <c:pt idx="232">
                  <c:v>0.828014</c:v>
                </c:pt>
                <c:pt idx="235">
                  <c:v>0.884714</c:v>
                </c:pt>
                <c:pt idx="236">
                  <c:v>0.748575</c:v>
                </c:pt>
              </c:numCache>
            </c:numRef>
          </c:yVal>
          <c:smooth val="0"/>
          <c:extLst xmlns:c16r2="http://schemas.microsoft.com/office/drawing/2015/06/chart">
            <c:ext xmlns:c16="http://schemas.microsoft.com/office/drawing/2014/chart" uri="{C3380CC4-5D6E-409C-BE32-E72D297353CC}">
              <c16:uniqueId val="{000000ED-51B7-4168-8D1B-8ECB86732372}"/>
            </c:ext>
            <c:ext xmlns:c15="http://schemas.microsoft.com/office/drawing/2012/chart" uri="{02D57815-91ED-43cb-92C2-25804820EDAC}">
              <c15:datalabelsRange>
                <c15:f>Hoja9!$F$2:$F$227</c15:f>
                <c15:dlblRangeCache>
                  <c:ptCount val="226"/>
                  <c:pt idx="8">
                    <c:v>ARG</c:v>
                  </c:pt>
                  <c:pt idx="11">
                    <c:v>AUS</c:v>
                  </c:pt>
                  <c:pt idx="28">
                    <c:v>BRA</c:v>
                  </c:pt>
                  <c:pt idx="41">
                    <c:v>CHL</c:v>
                  </c:pt>
                  <c:pt idx="42">
                    <c:v>CHN</c:v>
                  </c:pt>
                  <c:pt idx="46">
                    <c:v>COL</c:v>
                  </c:pt>
                  <c:pt idx="163">
                    <c:v>PER</c:v>
                  </c:pt>
                  <c:pt idx="225">
                    <c:v>URY</c:v>
                  </c:pt>
                </c15:dlblRangeCache>
              </c15:datalabelsRange>
            </c:ext>
          </c:extLst>
        </c:ser>
        <c:dLbls>
          <c:showLegendKey val="0"/>
          <c:showVal val="0"/>
          <c:showCatName val="0"/>
          <c:showSerName val="0"/>
          <c:showPercent val="0"/>
          <c:showBubbleSize val="0"/>
        </c:dLbls>
        <c:axId val="1871623328"/>
        <c:axId val="1871164080"/>
      </c:scatterChart>
      <c:valAx>
        <c:axId val="1871623328"/>
        <c:scaling>
          <c:orientation val="minMax"/>
          <c:max val="6000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a:t>PIB per cápita PPP 1995</a:t>
                </a:r>
              </a:p>
            </c:rich>
          </c:tx>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ES_tradnl"/>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crossAx val="1871164080"/>
        <c:crosses val="autoZero"/>
        <c:crossBetween val="midCat"/>
      </c:valAx>
      <c:valAx>
        <c:axId val="1871164080"/>
        <c:scaling>
          <c:orientation val="minMax"/>
          <c:min val="0.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a:t>Índice de diversificación 1995</a:t>
                </a:r>
              </a:p>
            </c:rich>
          </c:tx>
          <c:layout/>
          <c:overlay val="0"/>
          <c:spPr>
            <a:noFill/>
            <a:ln>
              <a:noFill/>
            </a:ln>
            <a:effectLst/>
          </c:spPr>
          <c:txPr>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ES_trad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crossAx val="1871623328"/>
        <c:crosses val="autoZero"/>
        <c:crossBetween val="midCat"/>
        <c:majorUnit val="0.2"/>
      </c:valAx>
      <c:spPr>
        <a:noFill/>
        <a:ln>
          <a:noFill/>
        </a:ln>
        <a:effectLst/>
      </c:spPr>
    </c:plotArea>
    <c:plotVisOnly val="1"/>
    <c:dispBlanksAs val="gap"/>
    <c:showDLblsOverMax val="0"/>
  </c:chart>
  <c:spPr>
    <a:noFill/>
    <a:ln>
      <a:noFill/>
    </a:ln>
    <a:effectLst/>
  </c:spPr>
  <c:txPr>
    <a:bodyPr/>
    <a:lstStyle/>
    <a:p>
      <a:pPr>
        <a:defRPr/>
      </a:pPr>
      <a:endParaRPr lang="es-ES_tradnl"/>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Hoja9!$E$1</c:f>
              <c:strCache>
                <c:ptCount val="1"/>
                <c:pt idx="0">
                  <c:v>diversification_14</c:v>
                </c:pt>
              </c:strCache>
            </c:strRef>
          </c:tx>
          <c:spPr>
            <a:ln w="19050" cap="rnd">
              <a:noFill/>
              <a:round/>
            </a:ln>
            <a:effectLst/>
          </c:spPr>
          <c:marker>
            <c:symbol val="circle"/>
            <c:size val="5"/>
            <c:spPr>
              <a:solidFill>
                <a:srgbClr val="92D050"/>
              </a:solidFill>
              <a:ln w="9525">
                <a:solidFill>
                  <a:schemeClr val="accent1"/>
                </a:solidFill>
              </a:ln>
              <a:effectLst/>
            </c:spPr>
          </c:marker>
          <c:dPt>
            <c:idx val="11"/>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0-90B3-4D6F-BF7F-F705C863F0EB}"/>
              </c:ext>
            </c:extLst>
          </c:dPt>
          <c:dPt>
            <c:idx val="28"/>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1-90B3-4D6F-BF7F-F705C863F0EB}"/>
              </c:ext>
            </c:extLst>
          </c:dPt>
          <c:dPt>
            <c:idx val="41"/>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2-90B3-4D6F-BF7F-F705C863F0EB}"/>
              </c:ext>
            </c:extLst>
          </c:dPt>
          <c:dPt>
            <c:idx val="42"/>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3-90B3-4D6F-BF7F-F705C863F0EB}"/>
              </c:ext>
            </c:extLst>
          </c:dPt>
          <c:dPt>
            <c:idx val="46"/>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4-90B3-4D6F-BF7F-F705C863F0EB}"/>
              </c:ext>
            </c:extLst>
          </c:dPt>
          <c:dPt>
            <c:idx val="163"/>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5-90B3-4D6F-BF7F-F705C863F0EB}"/>
              </c:ext>
            </c:extLst>
          </c:dPt>
          <c:dPt>
            <c:idx val="225"/>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6-90B3-4D6F-BF7F-F705C863F0EB}"/>
              </c:ext>
            </c:extLst>
          </c:dPt>
          <c:dLbls>
            <c:dLbl>
              <c:idx val="0"/>
              <c:layout/>
              <c:tx>
                <c:rich>
                  <a:bodyPr/>
                  <a:lstStyle/>
                  <a:p>
                    <a:fld id="{EECB360B-E745-41B5-A999-5ACAE8D20F52}" type="CELLRANGE">
                      <a:rPr lang="es-ES_tradnl"/>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7-90B3-4D6F-BF7F-F705C863F0EB}"/>
                </c:ext>
                <c:ext xmlns:c15="http://schemas.microsoft.com/office/drawing/2012/chart" uri="{CE6537A1-D6FC-4f65-9D91-7224C49458BB}">
                  <c15:layout/>
                  <c15:dlblFieldTable/>
                  <c15:showDataLabelsRange val="1"/>
                </c:ext>
              </c:extLst>
            </c:dLbl>
            <c:dLbl>
              <c:idx val="1"/>
              <c:layout/>
              <c:tx>
                <c:rich>
                  <a:bodyPr/>
                  <a:lstStyle/>
                  <a:p>
                    <a:fld id="{066CCA11-A7BA-DE48-BDDB-A7195D856679}" type="CELLRANGE">
                      <a:rPr lang="es-ES_tradnl"/>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8-90B3-4D6F-BF7F-F705C863F0EB}"/>
                </c:ext>
                <c:ext xmlns:c15="http://schemas.microsoft.com/office/drawing/2012/chart" uri="{CE6537A1-D6FC-4f65-9D91-7224C49458BB}">
                  <c15:layout/>
                  <c15:dlblFieldTable/>
                  <c15:showDataLabelsRange val="1"/>
                </c:ext>
              </c:extLst>
            </c:dLbl>
            <c:dLbl>
              <c:idx val="2"/>
              <c:layout/>
              <c:tx>
                <c:rich>
                  <a:bodyPr/>
                  <a:lstStyle/>
                  <a:p>
                    <a:fld id="{BD9B594F-7183-1547-89FB-6DF2873EEAB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A-90B3-4D6F-BF7F-F705C863F0EB}"/>
                </c:ext>
                <c:ext xmlns:c15="http://schemas.microsoft.com/office/drawing/2012/chart" uri="{CE6537A1-D6FC-4f65-9D91-7224C49458BB}"/>
              </c:extLst>
            </c:dLbl>
            <c:dLbl>
              <c:idx val="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B-90B3-4D6F-BF7F-F705C863F0EB}"/>
                </c:ext>
                <c:ext xmlns:c15="http://schemas.microsoft.com/office/drawing/2012/chart" uri="{CE6537A1-D6FC-4f65-9D91-7224C49458BB}"/>
              </c:extLst>
            </c:dLbl>
            <c:dLbl>
              <c:idx val="5"/>
              <c:layout/>
              <c:tx>
                <c:rich>
                  <a:bodyPr/>
                  <a:lstStyle/>
                  <a:p>
                    <a:fld id="{90F6EDBE-3058-3145-BA9A-22EE091E54A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D-90B3-4D6F-BF7F-F705C863F0EB}"/>
                </c:ext>
                <c:ext xmlns:c15="http://schemas.microsoft.com/office/drawing/2012/chart" uri="{CE6537A1-D6FC-4f65-9D91-7224C49458BB}"/>
              </c:extLst>
            </c:dLbl>
            <c:dLbl>
              <c:idx val="7"/>
              <c:layout/>
              <c:tx>
                <c:rich>
                  <a:bodyPr/>
                  <a:lstStyle/>
                  <a:p>
                    <a:fld id="{ED5CC6C5-D7E3-9346-8AD4-E618CD212CE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F-90B3-4D6F-BF7F-F705C863F0EB}"/>
                </c:ext>
                <c:ext xmlns:c15="http://schemas.microsoft.com/office/drawing/2012/chart" uri="{CE6537A1-D6FC-4f65-9D91-7224C49458BB}"/>
              </c:extLst>
            </c:dLbl>
            <c:dLbl>
              <c:idx val="9"/>
              <c:layout/>
              <c:tx>
                <c:rich>
                  <a:bodyPr/>
                  <a:lstStyle/>
                  <a:p>
                    <a:fld id="{E087A22A-6CDD-844C-99C1-9008E7D812F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1-90B3-4D6F-BF7F-F705C863F0EB}"/>
                </c:ext>
                <c:ext xmlns:c15="http://schemas.microsoft.com/office/drawing/2012/chart" uri="{CE6537A1-D6FC-4f65-9D91-7224C49458BB}"/>
              </c:extLst>
            </c:dLbl>
            <c:dLbl>
              <c:idx val="11"/>
              <c:layout>
                <c:manualLayout>
                  <c:x val="-0.0166666666666667"/>
                  <c:y val="-0.0231481481481481"/>
                </c:manualLayout>
              </c:layout>
              <c:tx>
                <c:rich>
                  <a:bodyPr/>
                  <a:lstStyle/>
                  <a:p>
                    <a:fld id="{285EC51C-7EC4-2F44-BF42-BA4665E52454}"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0-90B3-4D6F-BF7F-F705C863F0EB}"/>
                </c:ext>
                <c:ext xmlns:c15="http://schemas.microsoft.com/office/drawing/2012/chart" uri="{CE6537A1-D6FC-4f65-9D91-7224C49458BB}">
                  <c15:layout/>
                  <c15:dlblFieldTable/>
                  <c15:showDataLabelsRange val="1"/>
                </c:ext>
              </c:extLst>
            </c:dLbl>
            <c:dLbl>
              <c:idx val="12"/>
              <c:layout/>
              <c:tx>
                <c:rich>
                  <a:bodyPr/>
                  <a:lstStyle/>
                  <a:p>
                    <a:fld id="{6236502F-B589-744E-9D30-A509F063D6C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
              <c:layout/>
              <c:tx>
                <c:rich>
                  <a:bodyPr/>
                  <a:lstStyle/>
                  <a:p>
                    <a:fld id="{16CD297C-54C3-2540-88FD-6D342EB8FDF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4-90B3-4D6F-BF7F-F705C863F0EB}"/>
                </c:ext>
                <c:ext xmlns:c15="http://schemas.microsoft.com/office/drawing/2012/chart" uri="{CE6537A1-D6FC-4f65-9D91-7224C49458BB}"/>
              </c:extLst>
            </c:dLbl>
            <c:dLbl>
              <c:idx val="15"/>
              <c:layout/>
              <c:tx>
                <c:rich>
                  <a:bodyPr/>
                  <a:lstStyle/>
                  <a:p>
                    <a:fld id="{11230169-EE26-0249-A521-D37B235DB8F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
              <c:layout/>
              <c:tx>
                <c:rich>
                  <a:bodyPr/>
                  <a:lstStyle/>
                  <a:p>
                    <a:fld id="{616B8972-6C2C-744D-B958-4C59DE10ADF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
              <c:layout/>
              <c:tx>
                <c:rich>
                  <a:bodyPr/>
                  <a:lstStyle/>
                  <a:p>
                    <a:fld id="{BED1FF50-F1C4-094A-86FC-6582218286D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
              <c:layout/>
              <c:tx>
                <c:rich>
                  <a:bodyPr/>
                  <a:lstStyle/>
                  <a:p>
                    <a:fld id="{12AB9E8F-BEEB-3C4F-A154-F886B8F837F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
              <c:layout/>
              <c:tx>
                <c:rich>
                  <a:bodyPr/>
                  <a:lstStyle/>
                  <a:p>
                    <a:fld id="{95076FC6-8FD9-0E45-92B1-1E1A3665D01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
              <c:layout/>
              <c:tx>
                <c:rich>
                  <a:bodyPr/>
                  <a:lstStyle/>
                  <a:p>
                    <a:fld id="{C4865855-1338-9A4A-AC75-AFE7CDBAAB2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
              <c:layout/>
              <c:tx>
                <c:rich>
                  <a:bodyPr/>
                  <a:lstStyle/>
                  <a:p>
                    <a:fld id="{6B3D3EBA-0384-1645-B741-A8F28422202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C-90B3-4D6F-BF7F-F705C863F0EB}"/>
                </c:ext>
                <c:ext xmlns:c15="http://schemas.microsoft.com/office/drawing/2012/chart" uri="{CE6537A1-D6FC-4f65-9D91-7224C49458BB}"/>
              </c:extLst>
            </c:dLbl>
            <c:dLbl>
              <c:idx val="23"/>
              <c:layout/>
              <c:tx>
                <c:rich>
                  <a:bodyPr/>
                  <a:lstStyle/>
                  <a:p>
                    <a:fld id="{898D7C69-B0F1-D94C-A6B1-BD2A49B0321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E-90B3-4D6F-BF7F-F705C863F0EB}"/>
                </c:ext>
                <c:ext xmlns:c15="http://schemas.microsoft.com/office/drawing/2012/chart" uri="{CE6537A1-D6FC-4f65-9D91-7224C49458BB}"/>
              </c:extLst>
            </c:dLbl>
            <c:dLbl>
              <c:idx val="2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1F-90B3-4D6F-BF7F-F705C863F0EB}"/>
                </c:ext>
                <c:ext xmlns:c15="http://schemas.microsoft.com/office/drawing/2012/chart" uri="{CE6537A1-D6FC-4f65-9D91-7224C49458BB}"/>
              </c:extLst>
            </c:dLbl>
            <c:dLbl>
              <c:idx val="26"/>
              <c:layout/>
              <c:tx>
                <c:rich>
                  <a:bodyPr/>
                  <a:lstStyle/>
                  <a:p>
                    <a:fld id="{B5BAC4F1-6772-4E4A-BD09-23E483F24DE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7"/>
              <c:layout/>
              <c:tx>
                <c:rich>
                  <a:bodyPr/>
                  <a:lstStyle/>
                  <a:p>
                    <a:fld id="{C411C92F-284D-B94A-840E-911B71B5D02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8"/>
              <c:layout>
                <c:manualLayout>
                  <c:x val="-0.025"/>
                  <c:y val="0.0138888888888889"/>
                </c:manualLayout>
              </c:layout>
              <c:tx>
                <c:rich>
                  <a:bodyPr/>
                  <a:lstStyle/>
                  <a:p>
                    <a:fld id="{78478D16-6934-5C4F-9C14-540A6AC731CC}"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1-90B3-4D6F-BF7F-F705C863F0EB}"/>
                </c:ext>
                <c:ext xmlns:c15="http://schemas.microsoft.com/office/drawing/2012/chart" uri="{CE6537A1-D6FC-4f65-9D91-7224C49458BB}">
                  <c15:layout/>
                  <c15:dlblFieldTable/>
                  <c15:showDataLabelsRange val="1"/>
                </c:ext>
              </c:extLst>
            </c:dLbl>
            <c:dLbl>
              <c:idx val="2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2-90B3-4D6F-BF7F-F705C863F0EB}"/>
                </c:ext>
                <c:ext xmlns:c15="http://schemas.microsoft.com/office/drawing/2012/chart" uri="{CE6537A1-D6FC-4f65-9D91-7224C49458BB}"/>
              </c:extLst>
            </c:dLbl>
            <c:dLbl>
              <c:idx val="30"/>
              <c:layout/>
              <c:tx>
                <c:rich>
                  <a:bodyPr/>
                  <a:lstStyle/>
                  <a:p>
                    <a:fld id="{1EA6EC8A-5C55-244E-940A-AA19CA3908E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1"/>
              <c:layout/>
              <c:tx>
                <c:rich>
                  <a:bodyPr/>
                  <a:lstStyle/>
                  <a:p>
                    <a:fld id="{1978A778-56C2-834B-A8D9-273539725C5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2"/>
              <c:layout/>
              <c:tx>
                <c:rich>
                  <a:bodyPr/>
                  <a:lstStyle/>
                  <a:p>
                    <a:fld id="{92C0FC5D-8340-2D47-BD26-01EB8682B7F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3"/>
              <c:layout/>
              <c:tx>
                <c:rich>
                  <a:bodyPr/>
                  <a:lstStyle/>
                  <a:p>
                    <a:fld id="{71AC94FE-D034-B24F-BDAA-B0168A7AC5A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4"/>
              <c:layout/>
              <c:tx>
                <c:rich>
                  <a:bodyPr/>
                  <a:lstStyle/>
                  <a:p>
                    <a:fld id="{02B202E5-8117-D940-910F-B3AF063E3FC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5"/>
              <c:layout/>
              <c:tx>
                <c:rich>
                  <a:bodyPr/>
                  <a:lstStyle/>
                  <a:p>
                    <a:fld id="{5AFE38F6-6384-6E4D-A4D2-F7AFE823279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6"/>
              <c:layout/>
              <c:tx>
                <c:rich>
                  <a:bodyPr/>
                  <a:lstStyle/>
                  <a:p>
                    <a:fld id="{42DCB545-545B-F54F-80CF-F8AE7225A0B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7"/>
              <c:layout/>
              <c:tx>
                <c:rich>
                  <a:bodyPr/>
                  <a:lstStyle/>
                  <a:p>
                    <a:fld id="{28B8D5B9-BDD0-9E47-9238-8DE6DCB769B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3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B-90B3-4D6F-BF7F-F705C863F0EB}"/>
                </c:ext>
                <c:ext xmlns:c15="http://schemas.microsoft.com/office/drawing/2012/chart" uri="{CE6537A1-D6FC-4f65-9D91-7224C49458BB}"/>
              </c:extLst>
            </c:dLbl>
            <c:dLbl>
              <c:idx val="39"/>
              <c:layout/>
              <c:tx>
                <c:rich>
                  <a:bodyPr/>
                  <a:lstStyle/>
                  <a:p>
                    <a:fld id="{A76D0DF0-636E-4343-B1C8-362371F240D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40"/>
              <c:layout/>
              <c:tx>
                <c:rich>
                  <a:bodyPr/>
                  <a:lstStyle/>
                  <a:p>
                    <a:fld id="{08D0BA2C-9707-1642-BED5-7EDE6B62086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41"/>
              <c:layout>
                <c:manualLayout>
                  <c:x val="-0.0194444444444445"/>
                  <c:y val="-0.0277777777777778"/>
                </c:manualLayout>
              </c:layout>
              <c:tx>
                <c:rich>
                  <a:bodyPr/>
                  <a:lstStyle/>
                  <a:p>
                    <a:fld id="{9336BD9E-2ED8-304B-A2CE-DC50D0D07665}"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2-90B3-4D6F-BF7F-F705C863F0EB}"/>
                </c:ext>
                <c:ext xmlns:c15="http://schemas.microsoft.com/office/drawing/2012/chart" uri="{CE6537A1-D6FC-4f65-9D91-7224C49458BB}">
                  <c15:layout/>
                  <c15:dlblFieldTable/>
                  <c15:showDataLabelsRange val="1"/>
                </c:ext>
              </c:extLst>
            </c:dLbl>
            <c:dLbl>
              <c:idx val="42"/>
              <c:layout>
                <c:manualLayout>
                  <c:x val="-0.0833333333333334"/>
                  <c:y val="0.00925925925925917"/>
                </c:manualLayout>
              </c:layout>
              <c:tx>
                <c:rich>
                  <a:bodyPr/>
                  <a:lstStyle/>
                  <a:p>
                    <a:fld id="{1966AA43-774A-4A45-B065-F5583186C102}"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3-90B3-4D6F-BF7F-F705C863F0EB}"/>
                </c:ext>
                <c:ext xmlns:c15="http://schemas.microsoft.com/office/drawing/2012/chart" uri="{CE6537A1-D6FC-4f65-9D91-7224C49458BB}">
                  <c15:layout/>
                  <c15:dlblFieldTable/>
                  <c15:showDataLabelsRange val="1"/>
                </c:ext>
              </c:extLst>
            </c:dLbl>
            <c:dLbl>
              <c:idx val="4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E-90B3-4D6F-BF7F-F705C863F0EB}"/>
                </c:ext>
                <c:ext xmlns:c15="http://schemas.microsoft.com/office/drawing/2012/chart" uri="{CE6537A1-D6FC-4f65-9D91-7224C49458BB}"/>
              </c:extLst>
            </c:dLbl>
            <c:dLbl>
              <c:idx val="4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2F-90B3-4D6F-BF7F-F705C863F0EB}"/>
                </c:ext>
                <c:ext xmlns:c15="http://schemas.microsoft.com/office/drawing/2012/chart" uri="{CE6537A1-D6FC-4f65-9D91-7224C49458BB}"/>
              </c:extLst>
            </c:dLbl>
            <c:dLbl>
              <c:idx val="4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0-90B3-4D6F-BF7F-F705C863F0EB}"/>
                </c:ext>
                <c:ext xmlns:c15="http://schemas.microsoft.com/office/drawing/2012/chart" uri="{CE6537A1-D6FC-4f65-9D91-7224C49458BB}"/>
              </c:extLst>
            </c:dLbl>
            <c:dLbl>
              <c:idx val="46"/>
              <c:layout>
                <c:manualLayout>
                  <c:x val="-0.0166666666666667"/>
                  <c:y val="0.00462962962962959"/>
                </c:manualLayout>
              </c:layout>
              <c:tx>
                <c:rich>
                  <a:bodyPr/>
                  <a:lstStyle/>
                  <a:p>
                    <a:fld id="{93C47D01-8696-384F-9000-8F7F898B2334}"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4-90B3-4D6F-BF7F-F705C863F0EB}"/>
                </c:ext>
                <c:ext xmlns:c15="http://schemas.microsoft.com/office/drawing/2012/chart" uri="{CE6537A1-D6FC-4f65-9D91-7224C49458BB}">
                  <c15:layout/>
                  <c15:dlblFieldTable/>
                  <c15:showDataLabelsRange val="1"/>
                </c:ext>
              </c:extLst>
            </c:dLbl>
            <c:dLbl>
              <c:idx val="47"/>
              <c:layout/>
              <c:tx>
                <c:rich>
                  <a:bodyPr/>
                  <a:lstStyle/>
                  <a:p>
                    <a:fld id="{1BC4F061-F35D-C940-B121-2AA20FAD2A0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4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2-90B3-4D6F-BF7F-F705C863F0EB}"/>
                </c:ext>
                <c:ext xmlns:c15="http://schemas.microsoft.com/office/drawing/2012/chart" uri="{CE6537A1-D6FC-4f65-9D91-7224C49458BB}"/>
              </c:extLst>
            </c:dLbl>
            <c:dLbl>
              <c:idx val="4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3-90B3-4D6F-BF7F-F705C863F0EB}"/>
                </c:ext>
                <c:ext xmlns:c15="http://schemas.microsoft.com/office/drawing/2012/chart" uri="{CE6537A1-D6FC-4f65-9D91-7224C49458BB}"/>
              </c:extLst>
            </c:dLbl>
            <c:dLbl>
              <c:idx val="50"/>
              <c:layout/>
              <c:tx>
                <c:rich>
                  <a:bodyPr/>
                  <a:lstStyle/>
                  <a:p>
                    <a:fld id="{8DBF94A8-763B-2A43-8E29-35401520916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5-90B3-4D6F-BF7F-F705C863F0EB}"/>
                </c:ext>
                <c:ext xmlns:c15="http://schemas.microsoft.com/office/drawing/2012/chart" uri="{CE6537A1-D6FC-4f65-9D91-7224C49458BB}"/>
              </c:extLst>
            </c:dLbl>
            <c:dLbl>
              <c:idx val="52"/>
              <c:layout/>
              <c:tx>
                <c:rich>
                  <a:bodyPr/>
                  <a:lstStyle/>
                  <a:p>
                    <a:fld id="{320B78D1-821D-7347-9E61-EFC9CB8264D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7-90B3-4D6F-BF7F-F705C863F0EB}"/>
                </c:ext>
                <c:ext xmlns:c15="http://schemas.microsoft.com/office/drawing/2012/chart" uri="{CE6537A1-D6FC-4f65-9D91-7224C49458BB}"/>
              </c:extLst>
            </c:dLbl>
            <c:dLbl>
              <c:idx val="5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8-90B3-4D6F-BF7F-F705C863F0EB}"/>
                </c:ext>
                <c:ext xmlns:c15="http://schemas.microsoft.com/office/drawing/2012/chart" uri="{CE6537A1-D6FC-4f65-9D91-7224C49458BB}"/>
              </c:extLst>
            </c:dLbl>
            <c:dLbl>
              <c:idx val="55"/>
              <c:layout/>
              <c:tx>
                <c:rich>
                  <a:bodyPr/>
                  <a:lstStyle/>
                  <a:p>
                    <a:fld id="{75F5D83B-CC79-D84F-8A68-213C5DE76FA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6"/>
              <c:layout/>
              <c:tx>
                <c:rich>
                  <a:bodyPr/>
                  <a:lstStyle/>
                  <a:p>
                    <a:fld id="{6408A2D3-294E-444F-B363-A67548F4F25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5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B-90B3-4D6F-BF7F-F705C863F0EB}"/>
                </c:ext>
                <c:ext xmlns:c15="http://schemas.microsoft.com/office/drawing/2012/chart" uri="{CE6537A1-D6FC-4f65-9D91-7224C49458BB}"/>
              </c:extLst>
            </c:dLbl>
            <c:dLbl>
              <c:idx val="5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3C-90B3-4D6F-BF7F-F705C863F0EB}"/>
                </c:ext>
                <c:ext xmlns:c15="http://schemas.microsoft.com/office/drawing/2012/chart" uri="{CE6537A1-D6FC-4f65-9D91-7224C49458BB}"/>
              </c:extLst>
            </c:dLbl>
            <c:dLbl>
              <c:idx val="59"/>
              <c:layout/>
              <c:tx>
                <c:rich>
                  <a:bodyPr/>
                  <a:lstStyle/>
                  <a:p>
                    <a:fld id="{320416CA-9454-7049-988A-3270BD7A7A1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0"/>
              <c:layout/>
              <c:tx>
                <c:rich>
                  <a:bodyPr/>
                  <a:lstStyle/>
                  <a:p>
                    <a:fld id="{FCA4ACCA-EEC7-5A4F-BD42-001C7CA412F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1"/>
              <c:layout/>
              <c:tx>
                <c:rich>
                  <a:bodyPr/>
                  <a:lstStyle/>
                  <a:p>
                    <a:fld id="{445ECAB6-3787-F34A-82F4-5CC06D78D70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2"/>
              <c:layout/>
              <c:tx>
                <c:rich>
                  <a:bodyPr/>
                  <a:lstStyle/>
                  <a:p>
                    <a:fld id="{6E174DBB-5BB5-B84D-9D41-9883247A63F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3"/>
              <c:layout/>
              <c:tx>
                <c:rich>
                  <a:bodyPr/>
                  <a:lstStyle/>
                  <a:p>
                    <a:fld id="{F5F6DCEC-EAAF-6E43-99BF-8EC01EA93DC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2-90B3-4D6F-BF7F-F705C863F0EB}"/>
                </c:ext>
                <c:ext xmlns:c15="http://schemas.microsoft.com/office/drawing/2012/chart" uri="{CE6537A1-D6FC-4f65-9D91-7224C49458BB}"/>
              </c:extLst>
            </c:dLbl>
            <c:dLbl>
              <c:idx val="65"/>
              <c:layout/>
              <c:tx>
                <c:rich>
                  <a:bodyPr/>
                  <a:lstStyle/>
                  <a:p>
                    <a:fld id="{F0779620-8ED7-9545-A0AD-498F7217B62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6"/>
              <c:layout/>
              <c:tx>
                <c:rich>
                  <a:bodyPr/>
                  <a:lstStyle/>
                  <a:p>
                    <a:fld id="{67016A74-01C1-3942-81F5-1FBD55A16C3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5-90B3-4D6F-BF7F-F705C863F0EB}"/>
                </c:ext>
                <c:ext xmlns:c15="http://schemas.microsoft.com/office/drawing/2012/chart" uri="{CE6537A1-D6FC-4f65-9D91-7224C49458BB}"/>
              </c:extLst>
            </c:dLbl>
            <c:dLbl>
              <c:idx val="68"/>
              <c:layout/>
              <c:tx>
                <c:rich>
                  <a:bodyPr/>
                  <a:lstStyle/>
                  <a:p>
                    <a:fld id="{89D2C783-C2E1-C94E-8353-A47916826C2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69"/>
              <c:layout/>
              <c:tx>
                <c:rich>
                  <a:bodyPr/>
                  <a:lstStyle/>
                  <a:p>
                    <a:fld id="{083F83D1-A4E5-B348-99BC-CEF491D400F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8-90B3-4D6F-BF7F-F705C863F0EB}"/>
                </c:ext>
                <c:ext xmlns:c15="http://schemas.microsoft.com/office/drawing/2012/chart" uri="{CE6537A1-D6FC-4f65-9D91-7224C49458BB}"/>
              </c:extLst>
            </c:dLbl>
            <c:dLbl>
              <c:idx val="7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9-90B3-4D6F-BF7F-F705C863F0EB}"/>
                </c:ext>
                <c:ext xmlns:c15="http://schemas.microsoft.com/office/drawing/2012/chart" uri="{CE6537A1-D6FC-4f65-9D91-7224C49458BB}"/>
              </c:extLst>
            </c:dLbl>
            <c:dLbl>
              <c:idx val="7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A-90B3-4D6F-BF7F-F705C863F0EB}"/>
                </c:ext>
                <c:ext xmlns:c15="http://schemas.microsoft.com/office/drawing/2012/chart" uri="{CE6537A1-D6FC-4f65-9D91-7224C49458BB}"/>
              </c:extLst>
            </c:dLbl>
            <c:dLbl>
              <c:idx val="73"/>
              <c:layout/>
              <c:tx>
                <c:rich>
                  <a:bodyPr/>
                  <a:lstStyle/>
                  <a:p>
                    <a:fld id="{B20623B7-40A8-5940-9576-D7A1496C7E0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4"/>
              <c:layout/>
              <c:tx>
                <c:rich>
                  <a:bodyPr/>
                  <a:lstStyle/>
                  <a:p>
                    <a:fld id="{49E86B61-14F8-1D4F-A5A4-7FAD45948E2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5"/>
              <c:layout/>
              <c:tx>
                <c:rich>
                  <a:bodyPr/>
                  <a:lstStyle/>
                  <a:p>
                    <a:fld id="{87FBFE7D-2293-B649-8A5C-6806E138A0A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4E-90B3-4D6F-BF7F-F705C863F0EB}"/>
                </c:ext>
                <c:ext xmlns:c15="http://schemas.microsoft.com/office/drawing/2012/chart" uri="{CE6537A1-D6FC-4f65-9D91-7224C49458BB}"/>
              </c:extLst>
            </c:dLbl>
            <c:dLbl>
              <c:idx val="77"/>
              <c:layout/>
              <c:tx>
                <c:rich>
                  <a:bodyPr/>
                  <a:lstStyle/>
                  <a:p>
                    <a:fld id="{7B2CC56B-D394-4049-A57A-ACAEFF358AB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7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0-90B3-4D6F-BF7F-F705C863F0EB}"/>
                </c:ext>
                <c:ext xmlns:c15="http://schemas.microsoft.com/office/drawing/2012/chart" uri="{CE6537A1-D6FC-4f65-9D91-7224C49458BB}"/>
              </c:extLst>
            </c:dLbl>
            <c:dLbl>
              <c:idx val="79"/>
              <c:layout/>
              <c:tx>
                <c:rich>
                  <a:bodyPr/>
                  <a:lstStyle/>
                  <a:p>
                    <a:fld id="{6AE7B466-B6AD-A647-B61D-A184EEF8034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0"/>
              <c:layout/>
              <c:tx>
                <c:rich>
                  <a:bodyPr/>
                  <a:lstStyle/>
                  <a:p>
                    <a:fld id="{914B666F-B714-3844-B221-D41BEDB2DE9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3-90B3-4D6F-BF7F-F705C863F0EB}"/>
                </c:ext>
                <c:ext xmlns:c15="http://schemas.microsoft.com/office/drawing/2012/chart" uri="{CE6537A1-D6FC-4f65-9D91-7224C49458BB}"/>
              </c:extLst>
            </c:dLbl>
            <c:dLbl>
              <c:idx val="8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4-90B3-4D6F-BF7F-F705C863F0EB}"/>
                </c:ext>
                <c:ext xmlns:c15="http://schemas.microsoft.com/office/drawing/2012/chart" uri="{CE6537A1-D6FC-4f65-9D91-7224C49458BB}"/>
              </c:extLst>
            </c:dLbl>
            <c:dLbl>
              <c:idx val="83"/>
              <c:layout/>
              <c:tx>
                <c:rich>
                  <a:bodyPr/>
                  <a:lstStyle/>
                  <a:p>
                    <a:fld id="{22BA7B8C-8495-AF4E-B0A4-28421751779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6-90B3-4D6F-BF7F-F705C863F0EB}"/>
                </c:ext>
                <c:ext xmlns:c15="http://schemas.microsoft.com/office/drawing/2012/chart" uri="{CE6537A1-D6FC-4f65-9D91-7224C49458BB}"/>
              </c:extLst>
            </c:dLbl>
            <c:dLbl>
              <c:idx val="85"/>
              <c:layout/>
              <c:tx>
                <c:rich>
                  <a:bodyPr/>
                  <a:lstStyle/>
                  <a:p>
                    <a:fld id="{2F0451D6-D1F8-184E-B6E6-113EA7955A8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8-90B3-4D6F-BF7F-F705C863F0EB}"/>
                </c:ext>
                <c:ext xmlns:c15="http://schemas.microsoft.com/office/drawing/2012/chart" uri="{CE6537A1-D6FC-4f65-9D91-7224C49458BB}"/>
              </c:extLst>
            </c:dLbl>
            <c:dLbl>
              <c:idx val="87"/>
              <c:layout/>
              <c:tx>
                <c:rich>
                  <a:bodyPr/>
                  <a:lstStyle/>
                  <a:p>
                    <a:fld id="{B5B5D23C-9704-784A-8322-F2CD10FAD2D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8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5A-90B3-4D6F-BF7F-F705C863F0EB}"/>
                </c:ext>
                <c:ext xmlns:c15="http://schemas.microsoft.com/office/drawing/2012/chart" uri="{CE6537A1-D6FC-4f65-9D91-7224C49458BB}"/>
              </c:extLst>
            </c:dLbl>
            <c:dLbl>
              <c:idx val="89"/>
              <c:layout/>
              <c:tx>
                <c:rich>
                  <a:bodyPr/>
                  <a:lstStyle/>
                  <a:p>
                    <a:fld id="{AA5C39DF-8909-BA44-835A-171DDD61A60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0"/>
              <c:layout/>
              <c:tx>
                <c:rich>
                  <a:bodyPr/>
                  <a:lstStyle/>
                  <a:p>
                    <a:fld id="{5D2CF79D-2BD1-6946-84F4-5D97975AD1A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1"/>
              <c:layout/>
              <c:tx>
                <c:rich>
                  <a:bodyPr/>
                  <a:lstStyle/>
                  <a:p>
                    <a:fld id="{BDABB084-AAE9-9C4A-9F62-CDCBE149B26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2"/>
              <c:layout/>
              <c:tx>
                <c:rich>
                  <a:bodyPr/>
                  <a:lstStyle/>
                  <a:p>
                    <a:fld id="{515F4A41-5233-8245-97B9-D4DCD7E944B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3"/>
              <c:layout/>
              <c:tx>
                <c:rich>
                  <a:bodyPr/>
                  <a:lstStyle/>
                  <a:p>
                    <a:fld id="{FAACF0F2-178A-AB47-8864-20764034283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60-90B3-4D6F-BF7F-F705C863F0EB}"/>
                </c:ext>
                <c:ext xmlns:c15="http://schemas.microsoft.com/office/drawing/2012/chart" uri="{CE6537A1-D6FC-4f65-9D91-7224C49458BB}"/>
              </c:extLst>
            </c:dLbl>
            <c:dLbl>
              <c:idx val="95"/>
              <c:layout/>
              <c:tx>
                <c:rich>
                  <a:bodyPr/>
                  <a:lstStyle/>
                  <a:p>
                    <a:fld id="{41B083D5-4E2F-334A-B307-2F9FDF2C464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6"/>
              <c:layout/>
              <c:tx>
                <c:rich>
                  <a:bodyPr/>
                  <a:lstStyle/>
                  <a:p>
                    <a:fld id="{F49BBA60-0350-E54D-B7A4-3F42130D4F3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7"/>
              <c:layout/>
              <c:tx>
                <c:rich>
                  <a:bodyPr/>
                  <a:lstStyle/>
                  <a:p>
                    <a:fld id="{7E223E87-A837-B14E-8091-2B3518C7163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8"/>
              <c:layout/>
              <c:tx>
                <c:rich>
                  <a:bodyPr/>
                  <a:lstStyle/>
                  <a:p>
                    <a:fld id="{B986DB23-2E6F-F942-8977-85D9663E2F7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99"/>
              <c:layout/>
              <c:tx>
                <c:rich>
                  <a:bodyPr/>
                  <a:lstStyle/>
                  <a:p>
                    <a:fld id="{F01B394C-6798-2041-8F16-6E88CFC63B6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66-90B3-4D6F-BF7F-F705C863F0EB}"/>
                </c:ext>
                <c:ext xmlns:c15="http://schemas.microsoft.com/office/drawing/2012/chart" uri="{CE6537A1-D6FC-4f65-9D91-7224C49458BB}"/>
              </c:extLst>
            </c:dLbl>
            <c:dLbl>
              <c:idx val="10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67-90B3-4D6F-BF7F-F705C863F0EB}"/>
                </c:ext>
                <c:ext xmlns:c15="http://schemas.microsoft.com/office/drawing/2012/chart" uri="{CE6537A1-D6FC-4f65-9D91-7224C49458BB}"/>
              </c:extLst>
            </c:dLbl>
            <c:dLbl>
              <c:idx val="102"/>
              <c:layout/>
              <c:tx>
                <c:rich>
                  <a:bodyPr/>
                  <a:lstStyle/>
                  <a:p>
                    <a:fld id="{11A1D0FB-E78B-C64A-8F8F-2AD072E1502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3"/>
              <c:layout/>
              <c:tx>
                <c:rich>
                  <a:bodyPr/>
                  <a:lstStyle/>
                  <a:p>
                    <a:fld id="{B61D652C-7196-2549-AC43-51A49667BA4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4"/>
              <c:layout/>
              <c:tx>
                <c:rich>
                  <a:bodyPr/>
                  <a:lstStyle/>
                  <a:p>
                    <a:fld id="{82E5E4EB-6BD8-3649-8D43-7A7233E2592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5"/>
              <c:layout/>
              <c:tx>
                <c:rich>
                  <a:bodyPr/>
                  <a:lstStyle/>
                  <a:p>
                    <a:fld id="{F00728B7-84F3-8948-8ECF-CC8DAE1ED10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6"/>
              <c:layout/>
              <c:tx>
                <c:rich>
                  <a:bodyPr/>
                  <a:lstStyle/>
                  <a:p>
                    <a:fld id="{78209C8F-4196-A84D-A0E3-E8695797C67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7"/>
              <c:layout/>
              <c:tx>
                <c:rich>
                  <a:bodyPr/>
                  <a:lstStyle/>
                  <a:p>
                    <a:fld id="{7A6E947A-1A44-2541-A167-87E177E2B11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8"/>
              <c:layout/>
              <c:tx>
                <c:rich>
                  <a:bodyPr/>
                  <a:lstStyle/>
                  <a:p>
                    <a:fld id="{332E11B0-D19A-8F45-8548-6379082B3CE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09"/>
              <c:layout/>
              <c:tx>
                <c:rich>
                  <a:bodyPr/>
                  <a:lstStyle/>
                  <a:p>
                    <a:fld id="{09CF2C59-F9F5-1440-9510-FF796CC6770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0"/>
              <c:layout/>
              <c:tx>
                <c:rich>
                  <a:bodyPr/>
                  <a:lstStyle/>
                  <a:p>
                    <a:fld id="{88B50975-A7B2-3047-92DC-3FE71EE8A6C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1"/>
              <c:layout/>
              <c:tx>
                <c:rich>
                  <a:bodyPr/>
                  <a:lstStyle/>
                  <a:p>
                    <a:fld id="{F402BBBF-9337-CE42-89DE-AF3F41B8421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2-90B3-4D6F-BF7F-F705C863F0EB}"/>
                </c:ext>
                <c:ext xmlns:c15="http://schemas.microsoft.com/office/drawing/2012/chart" uri="{CE6537A1-D6FC-4f65-9D91-7224C49458BB}"/>
              </c:extLst>
            </c:dLbl>
            <c:dLbl>
              <c:idx val="11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3-90B3-4D6F-BF7F-F705C863F0EB}"/>
                </c:ext>
                <c:ext xmlns:c15="http://schemas.microsoft.com/office/drawing/2012/chart" uri="{CE6537A1-D6FC-4f65-9D91-7224C49458BB}"/>
              </c:extLst>
            </c:dLbl>
            <c:dLbl>
              <c:idx val="114"/>
              <c:layout/>
              <c:tx>
                <c:rich>
                  <a:bodyPr/>
                  <a:lstStyle/>
                  <a:p>
                    <a:fld id="{2BEDFB2C-AF3D-7B49-BAF1-E4E6E7DACB4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5-90B3-4D6F-BF7F-F705C863F0EB}"/>
                </c:ext>
                <c:ext xmlns:c15="http://schemas.microsoft.com/office/drawing/2012/chart" uri="{CE6537A1-D6FC-4f65-9D91-7224C49458BB}"/>
              </c:extLst>
            </c:dLbl>
            <c:dLbl>
              <c:idx val="11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76-90B3-4D6F-BF7F-F705C863F0EB}"/>
                </c:ext>
                <c:ext xmlns:c15="http://schemas.microsoft.com/office/drawing/2012/chart" uri="{CE6537A1-D6FC-4f65-9D91-7224C49458BB}"/>
              </c:extLst>
            </c:dLbl>
            <c:dLbl>
              <c:idx val="117"/>
              <c:layout/>
              <c:tx>
                <c:rich>
                  <a:bodyPr/>
                  <a:lstStyle/>
                  <a:p>
                    <a:fld id="{B81D7691-857F-8C4E-9582-A4DE533479C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8"/>
              <c:layout/>
              <c:tx>
                <c:rich>
                  <a:bodyPr/>
                  <a:lstStyle/>
                  <a:p>
                    <a:fld id="{31D45BD8-856B-8B4F-9C96-074242C3792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19"/>
              <c:layout/>
              <c:tx>
                <c:rich>
                  <a:bodyPr/>
                  <a:lstStyle/>
                  <a:p>
                    <a:fld id="{50572D9F-CC86-F84B-B880-E29F2F274B0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0"/>
              <c:layout/>
              <c:tx>
                <c:rich>
                  <a:bodyPr/>
                  <a:lstStyle/>
                  <a:p>
                    <a:fld id="{9FFAB12E-0290-5B40-910B-030A1D8D21F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1"/>
              <c:layout/>
              <c:tx>
                <c:rich>
                  <a:bodyPr/>
                  <a:lstStyle/>
                  <a:p>
                    <a:fld id="{10AFE375-A958-FB44-B2C5-ABFE68DD98E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2"/>
              <c:layout/>
              <c:tx>
                <c:rich>
                  <a:bodyPr/>
                  <a:lstStyle/>
                  <a:p>
                    <a:fld id="{97233130-1E5D-AC4A-A96B-0A52D68A689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3"/>
              <c:tx>
                <c:rich>
                  <a:bodyPr/>
                  <a:lstStyle/>
                  <a:p>
                    <a:fld id="{9518F2F9-6DEC-3645-8E29-111B96E5099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24"/>
              <c:layout/>
              <c:tx>
                <c:rich>
                  <a:bodyPr/>
                  <a:lstStyle/>
                  <a:p>
                    <a:fld id="{1E1D1A35-A258-1940-9075-91A75CAAE35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5"/>
              <c:layout/>
              <c:tx>
                <c:rich>
                  <a:bodyPr/>
                  <a:lstStyle/>
                  <a:p>
                    <a:fld id="{C452BDFD-A130-9347-80CD-03DA0FB4F68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6"/>
              <c:layout/>
              <c:tx>
                <c:rich>
                  <a:bodyPr/>
                  <a:lstStyle/>
                  <a:p>
                    <a:fld id="{D066E683-3D9B-D84B-B723-817D38B7BBA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7"/>
              <c:layout/>
              <c:tx>
                <c:rich>
                  <a:bodyPr/>
                  <a:lstStyle/>
                  <a:p>
                    <a:fld id="{91551F13-294E-9C47-BF7F-70A2D3C4187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8"/>
              <c:layout/>
              <c:tx>
                <c:rich>
                  <a:bodyPr/>
                  <a:lstStyle/>
                  <a:p>
                    <a:fld id="{AD066B2E-302C-3345-BDD0-39F13AEFC61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2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3-90B3-4D6F-BF7F-F705C863F0EB}"/>
                </c:ext>
                <c:ext xmlns:c15="http://schemas.microsoft.com/office/drawing/2012/chart" uri="{CE6537A1-D6FC-4f65-9D91-7224C49458BB}"/>
              </c:extLst>
            </c:dLbl>
            <c:dLbl>
              <c:idx val="130"/>
              <c:layout/>
              <c:tx>
                <c:rich>
                  <a:bodyPr/>
                  <a:lstStyle/>
                  <a:p>
                    <a:fld id="{8724629D-33D6-194A-9439-92D8B537F4C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1"/>
              <c:layout/>
              <c:tx>
                <c:rich>
                  <a:bodyPr/>
                  <a:lstStyle/>
                  <a:p>
                    <a:fld id="{1EBA2366-A9FA-E24E-B4FD-40965FF0709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2"/>
              <c:layout/>
              <c:tx>
                <c:rich>
                  <a:bodyPr/>
                  <a:lstStyle/>
                  <a:p>
                    <a:fld id="{1A8FF22B-51BC-2E48-9DAF-DD00F6E4333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3"/>
              <c:layout/>
              <c:tx>
                <c:rich>
                  <a:bodyPr/>
                  <a:lstStyle/>
                  <a:p>
                    <a:fld id="{0D0DF2C3-6B15-F844-9D6A-74FC016B78A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8-90B3-4D6F-BF7F-F705C863F0EB}"/>
                </c:ext>
                <c:ext xmlns:c15="http://schemas.microsoft.com/office/drawing/2012/chart" uri="{CE6537A1-D6FC-4f65-9D91-7224C49458BB}"/>
              </c:extLst>
            </c:dLbl>
            <c:dLbl>
              <c:idx val="135"/>
              <c:layout/>
              <c:tx>
                <c:rich>
                  <a:bodyPr/>
                  <a:lstStyle/>
                  <a:p>
                    <a:fld id="{CC060346-2210-7F48-8121-31B3F3B0AA6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6"/>
              <c:layout/>
              <c:tx>
                <c:rich>
                  <a:bodyPr/>
                  <a:lstStyle/>
                  <a:p>
                    <a:fld id="{6BE27D43-748B-6147-8F51-AD567065C51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B-90B3-4D6F-BF7F-F705C863F0EB}"/>
                </c:ext>
                <c:ext xmlns:c15="http://schemas.microsoft.com/office/drawing/2012/chart" uri="{CE6537A1-D6FC-4f65-9D91-7224C49458BB}"/>
              </c:extLst>
            </c:dLbl>
            <c:dLbl>
              <c:idx val="138"/>
              <c:layout/>
              <c:tx>
                <c:rich>
                  <a:bodyPr/>
                  <a:lstStyle/>
                  <a:p>
                    <a:fld id="{35F899A9-CAB6-5940-ADAA-66853CC5A92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39"/>
              <c:layout/>
              <c:tx>
                <c:rich>
                  <a:bodyPr/>
                  <a:lstStyle/>
                  <a:p>
                    <a:fld id="{F3789470-E680-AE4D-99D9-9F8E6A0D406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8E-90B3-4D6F-BF7F-F705C863F0EB}"/>
                </c:ext>
                <c:ext xmlns:c15="http://schemas.microsoft.com/office/drawing/2012/chart" uri="{CE6537A1-D6FC-4f65-9D91-7224C49458BB}"/>
              </c:extLst>
            </c:dLbl>
            <c:dLbl>
              <c:idx val="141"/>
              <c:layout/>
              <c:tx>
                <c:rich>
                  <a:bodyPr/>
                  <a:lstStyle/>
                  <a:p>
                    <a:fld id="{CB6032CA-50C1-854D-94BA-CAE35B05777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0-90B3-4D6F-BF7F-F705C863F0EB}"/>
                </c:ext>
                <c:ext xmlns:c15="http://schemas.microsoft.com/office/drawing/2012/chart" uri="{CE6537A1-D6FC-4f65-9D91-7224C49458BB}"/>
              </c:extLst>
            </c:dLbl>
            <c:dLbl>
              <c:idx val="143"/>
              <c:layout/>
              <c:tx>
                <c:rich>
                  <a:bodyPr/>
                  <a:lstStyle/>
                  <a:p>
                    <a:fld id="{57077A53-B0E2-2847-B4F0-29294C2EA89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4"/>
              <c:layout/>
              <c:tx>
                <c:rich>
                  <a:bodyPr/>
                  <a:lstStyle/>
                  <a:p>
                    <a:fld id="{3A89B835-5405-724B-A7CB-06D91C38BAD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3-90B3-4D6F-BF7F-F705C863F0EB}"/>
                </c:ext>
                <c:ext xmlns:c15="http://schemas.microsoft.com/office/drawing/2012/chart" uri="{CE6537A1-D6FC-4f65-9D91-7224C49458BB}"/>
              </c:extLst>
            </c:dLbl>
            <c:dLbl>
              <c:idx val="14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4-90B3-4D6F-BF7F-F705C863F0EB}"/>
                </c:ext>
                <c:ext xmlns:c15="http://schemas.microsoft.com/office/drawing/2012/chart" uri="{CE6537A1-D6FC-4f65-9D91-7224C49458BB}"/>
              </c:extLst>
            </c:dLbl>
            <c:dLbl>
              <c:idx val="147"/>
              <c:layout/>
              <c:tx>
                <c:rich>
                  <a:bodyPr/>
                  <a:lstStyle/>
                  <a:p>
                    <a:fld id="{7FDC2885-7387-964D-B264-C9CBD5BCA30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8"/>
              <c:layout/>
              <c:tx>
                <c:rich>
                  <a:bodyPr/>
                  <a:lstStyle/>
                  <a:p>
                    <a:fld id="{72D612D6-787F-FC4C-9569-FCEEA1C3AE3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49"/>
              <c:layout/>
              <c:tx>
                <c:rich>
                  <a:bodyPr/>
                  <a:lstStyle/>
                  <a:p>
                    <a:fld id="{0876ED76-AE2A-2640-9CF5-20953D29F44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0"/>
              <c:layout/>
              <c:tx>
                <c:rich>
                  <a:bodyPr/>
                  <a:lstStyle/>
                  <a:p>
                    <a:fld id="{0E4AA06E-EDE1-594C-935C-F52CD67580B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9-90B3-4D6F-BF7F-F705C863F0EB}"/>
                </c:ext>
                <c:ext xmlns:c15="http://schemas.microsoft.com/office/drawing/2012/chart" uri="{CE6537A1-D6FC-4f65-9D91-7224C49458BB}"/>
              </c:extLst>
            </c:dLbl>
            <c:dLbl>
              <c:idx val="15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A-90B3-4D6F-BF7F-F705C863F0EB}"/>
                </c:ext>
                <c:ext xmlns:c15="http://schemas.microsoft.com/office/drawing/2012/chart" uri="{CE6537A1-D6FC-4f65-9D91-7224C49458BB}"/>
              </c:extLst>
            </c:dLbl>
            <c:dLbl>
              <c:idx val="153"/>
              <c:layout/>
              <c:tx>
                <c:rich>
                  <a:bodyPr/>
                  <a:lstStyle/>
                  <a:p>
                    <a:fld id="{7AC68900-4D69-D240-BBE0-EE94EFB7241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4"/>
              <c:layout/>
              <c:tx>
                <c:rich>
                  <a:bodyPr/>
                  <a:lstStyle/>
                  <a:p>
                    <a:fld id="{D2A03735-12B4-864F-8C1F-87D125EA344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9D-90B3-4D6F-BF7F-F705C863F0EB}"/>
                </c:ext>
                <c:ext xmlns:c15="http://schemas.microsoft.com/office/drawing/2012/chart" uri="{CE6537A1-D6FC-4f65-9D91-7224C49458BB}"/>
              </c:extLst>
            </c:dLbl>
            <c:dLbl>
              <c:idx val="156"/>
              <c:layout/>
              <c:tx>
                <c:rich>
                  <a:bodyPr/>
                  <a:lstStyle/>
                  <a:p>
                    <a:fld id="{FDF66D3F-3264-B341-937B-8AC43BEDDD4F}"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7"/>
              <c:layout/>
              <c:tx>
                <c:rich>
                  <a:bodyPr/>
                  <a:lstStyle/>
                  <a:p>
                    <a:fld id="{6BE61768-0D58-8A47-9E12-7D516965074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8"/>
              <c:layout/>
              <c:tx>
                <c:rich>
                  <a:bodyPr/>
                  <a:lstStyle/>
                  <a:p>
                    <a:fld id="{44A7E0DE-C99E-0240-9B24-C610B635C1A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5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1-90B3-4D6F-BF7F-F705C863F0EB}"/>
                </c:ext>
                <c:ext xmlns:c15="http://schemas.microsoft.com/office/drawing/2012/chart" uri="{CE6537A1-D6FC-4f65-9D91-7224C49458BB}"/>
              </c:extLst>
            </c:dLbl>
            <c:dLbl>
              <c:idx val="16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2-90B3-4D6F-BF7F-F705C863F0EB}"/>
                </c:ext>
                <c:ext xmlns:c15="http://schemas.microsoft.com/office/drawing/2012/chart" uri="{CE6537A1-D6FC-4f65-9D91-7224C49458BB}"/>
              </c:extLst>
            </c:dLbl>
            <c:dLbl>
              <c:idx val="161"/>
              <c:layout/>
              <c:tx>
                <c:rich>
                  <a:bodyPr/>
                  <a:lstStyle/>
                  <a:p>
                    <a:fld id="{1CF58A1F-D1F6-464A-B7B5-69ADE0B00E9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2"/>
              <c:layout/>
              <c:tx>
                <c:rich>
                  <a:bodyPr/>
                  <a:lstStyle/>
                  <a:p>
                    <a:fld id="{70645785-12ED-C048-97FE-544EA902B8D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3"/>
              <c:layout>
                <c:manualLayout>
                  <c:x val="-0.0555555555555556"/>
                  <c:y val="-0.0277777777777778"/>
                </c:manualLayout>
              </c:layout>
              <c:tx>
                <c:rich>
                  <a:bodyPr/>
                  <a:lstStyle/>
                  <a:p>
                    <a:fld id="{CB845342-013C-6F4A-A08D-375AAB1A0452}"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5-90B3-4D6F-BF7F-F705C863F0EB}"/>
                </c:ext>
                <c:ext xmlns:c15="http://schemas.microsoft.com/office/drawing/2012/chart" uri="{CE6537A1-D6FC-4f65-9D91-7224C49458BB}">
                  <c15:layout/>
                  <c15:dlblFieldTable/>
                  <c15:showDataLabelsRange val="1"/>
                </c:ext>
              </c:extLst>
            </c:dLbl>
            <c:dLbl>
              <c:idx val="164"/>
              <c:layout/>
              <c:tx>
                <c:rich>
                  <a:bodyPr/>
                  <a:lstStyle/>
                  <a:p>
                    <a:fld id="{5E7D7824-3B7A-654F-9E3C-E148A63FD42A}"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5"/>
              <c:layout/>
              <c:tx>
                <c:rich>
                  <a:bodyPr/>
                  <a:lstStyle/>
                  <a:p>
                    <a:fld id="{930F59BD-01D9-2841-9ECF-FFC373C21D8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6"/>
              <c:layout/>
              <c:tx>
                <c:rich>
                  <a:bodyPr/>
                  <a:lstStyle/>
                  <a:p>
                    <a:fld id="{57912647-DDFF-7A4B-9575-0DE7AE6451A3}"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67"/>
              <c:tx>
                <c:rich>
                  <a:bodyPr/>
                  <a:lstStyle/>
                  <a:p>
                    <a:fld id="{B4FC65AF-237A-8D4A-82BE-27149164398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6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9-90B3-4D6F-BF7F-F705C863F0EB}"/>
                </c:ext>
                <c:ext xmlns:c15="http://schemas.microsoft.com/office/drawing/2012/chart" uri="{CE6537A1-D6FC-4f65-9D91-7224C49458BB}"/>
              </c:extLst>
            </c:dLbl>
            <c:dLbl>
              <c:idx val="169"/>
              <c:layout/>
              <c:tx>
                <c:rich>
                  <a:bodyPr/>
                  <a:lstStyle/>
                  <a:p>
                    <a:fld id="{339AC2E3-4DD7-684F-8203-2F4C64BBF9C1}"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0"/>
              <c:layout/>
              <c:tx>
                <c:rich>
                  <a:bodyPr/>
                  <a:lstStyle/>
                  <a:p>
                    <a:fld id="{972A0EDD-2333-E94D-B326-08CE7B3BC2A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1"/>
              <c:layout/>
              <c:tx>
                <c:rich>
                  <a:bodyPr/>
                  <a:lstStyle/>
                  <a:p>
                    <a:fld id="{9D786FC6-201A-F64E-A75E-0DABBDA3033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D-90B3-4D6F-BF7F-F705C863F0EB}"/>
                </c:ext>
                <c:ext xmlns:c15="http://schemas.microsoft.com/office/drawing/2012/chart" uri="{CE6537A1-D6FC-4f65-9D91-7224C49458BB}"/>
              </c:extLst>
            </c:dLbl>
            <c:dLbl>
              <c:idx val="17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E-90B3-4D6F-BF7F-F705C863F0EB}"/>
                </c:ext>
                <c:ext xmlns:c15="http://schemas.microsoft.com/office/drawing/2012/chart" uri="{CE6537A1-D6FC-4f65-9D91-7224C49458BB}"/>
              </c:extLst>
            </c:dLbl>
            <c:dLbl>
              <c:idx val="17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AF-90B3-4D6F-BF7F-F705C863F0EB}"/>
                </c:ext>
                <c:ext xmlns:c15="http://schemas.microsoft.com/office/drawing/2012/chart" uri="{CE6537A1-D6FC-4f65-9D91-7224C49458BB}"/>
              </c:extLst>
            </c:dLbl>
            <c:dLbl>
              <c:idx val="175"/>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0-90B3-4D6F-BF7F-F705C863F0EB}"/>
                </c:ext>
                <c:ext xmlns:c15="http://schemas.microsoft.com/office/drawing/2012/chart" uri="{CE6537A1-D6FC-4f65-9D91-7224C49458BB}"/>
              </c:extLst>
            </c:dLbl>
            <c:dLbl>
              <c:idx val="17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1-90B3-4D6F-BF7F-F705C863F0EB}"/>
                </c:ext>
                <c:ext xmlns:c15="http://schemas.microsoft.com/office/drawing/2012/chart" uri="{CE6537A1-D6FC-4f65-9D91-7224C49458BB}"/>
              </c:extLst>
            </c:dLbl>
            <c:dLbl>
              <c:idx val="177"/>
              <c:layout/>
              <c:tx>
                <c:rich>
                  <a:bodyPr/>
                  <a:lstStyle/>
                  <a:p>
                    <a:fld id="{BA71F1D2-CA99-6342-AF3B-515C7C0CADD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7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3-90B3-4D6F-BF7F-F705C863F0EB}"/>
                </c:ext>
                <c:ext xmlns:c15="http://schemas.microsoft.com/office/drawing/2012/chart" uri="{CE6537A1-D6FC-4f65-9D91-7224C49458BB}"/>
              </c:extLst>
            </c:dLbl>
            <c:dLbl>
              <c:idx val="179"/>
              <c:layout/>
              <c:tx>
                <c:rich>
                  <a:bodyPr/>
                  <a:lstStyle/>
                  <a:p>
                    <a:fld id="{41DCF760-3BE2-FA4A-9184-A8F4706EEC8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0"/>
              <c:layout/>
              <c:tx>
                <c:rich>
                  <a:bodyPr/>
                  <a:lstStyle/>
                  <a:p>
                    <a:fld id="{9F38250C-6C60-8E46-B571-74EACB9DC5C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1"/>
              <c:layout/>
              <c:tx>
                <c:rich>
                  <a:bodyPr/>
                  <a:lstStyle/>
                  <a:p>
                    <a:fld id="{10810FE3-D860-AF4C-8B2A-9D2ABEDEABB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2"/>
              <c:layout/>
              <c:tx>
                <c:rich>
                  <a:bodyPr/>
                  <a:lstStyle/>
                  <a:p>
                    <a:fld id="{5F4140C4-84E5-9F4E-8DBB-357B737D84A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8-90B3-4D6F-BF7F-F705C863F0EB}"/>
                </c:ext>
                <c:ext xmlns:c15="http://schemas.microsoft.com/office/drawing/2012/chart" uri="{CE6537A1-D6FC-4f65-9D91-7224C49458BB}"/>
              </c:extLst>
            </c:dLbl>
            <c:dLbl>
              <c:idx val="184"/>
              <c:layout/>
              <c:tx>
                <c:rich>
                  <a:bodyPr/>
                  <a:lstStyle/>
                  <a:p>
                    <a:fld id="{0FC6380C-7D6C-584D-81E8-8F2CA160250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5"/>
              <c:layout/>
              <c:tx>
                <c:rich>
                  <a:bodyPr/>
                  <a:lstStyle/>
                  <a:p>
                    <a:fld id="{7D075DDF-22A5-FD47-996C-3D1BF8413FB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86"/>
              <c:tx>
                <c:rich>
                  <a:bodyPr/>
                  <a:lstStyle/>
                  <a:p>
                    <a:fld id="{81D4E278-EB2C-144B-B947-5720A51869A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8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C-90B3-4D6F-BF7F-F705C863F0EB}"/>
                </c:ext>
                <c:ext xmlns:c15="http://schemas.microsoft.com/office/drawing/2012/chart" uri="{CE6537A1-D6FC-4f65-9D91-7224C49458BB}"/>
              </c:extLst>
            </c:dLbl>
            <c:dLbl>
              <c:idx val="18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D-90B3-4D6F-BF7F-F705C863F0EB}"/>
                </c:ext>
                <c:ext xmlns:c15="http://schemas.microsoft.com/office/drawing/2012/chart" uri="{CE6537A1-D6FC-4f65-9D91-7224C49458BB}"/>
              </c:extLst>
            </c:dLbl>
            <c:dLbl>
              <c:idx val="189"/>
              <c:layout/>
              <c:tx>
                <c:rich>
                  <a:bodyPr/>
                  <a:lstStyle/>
                  <a:p>
                    <a:fld id="{431A1AC0-70F2-6941-97D2-097317172C3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BF-90B3-4D6F-BF7F-F705C863F0EB}"/>
                </c:ext>
                <c:ext xmlns:c15="http://schemas.microsoft.com/office/drawing/2012/chart" uri="{CE6537A1-D6FC-4f65-9D91-7224C49458BB}"/>
              </c:extLst>
            </c:dLbl>
            <c:dLbl>
              <c:idx val="191"/>
              <c:layout/>
              <c:tx>
                <c:rich>
                  <a:bodyPr/>
                  <a:lstStyle/>
                  <a:p>
                    <a:fld id="{9697E4E8-4F53-194F-BC53-323075F8C4E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1-90B3-4D6F-BF7F-F705C863F0EB}"/>
                </c:ext>
                <c:ext xmlns:c15="http://schemas.microsoft.com/office/drawing/2012/chart" uri="{CE6537A1-D6FC-4f65-9D91-7224C49458BB}"/>
              </c:extLst>
            </c:dLbl>
            <c:dLbl>
              <c:idx val="193"/>
              <c:layout/>
              <c:tx>
                <c:rich>
                  <a:bodyPr/>
                  <a:lstStyle/>
                  <a:p>
                    <a:fld id="{393F097A-9401-A548-9AE9-5C50089BB8F0}"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3-90B3-4D6F-BF7F-F705C863F0EB}"/>
                </c:ext>
                <c:ext xmlns:c15="http://schemas.microsoft.com/office/drawing/2012/chart" uri="{CE6537A1-D6FC-4f65-9D91-7224C49458BB}"/>
              </c:extLst>
            </c:dLbl>
            <c:dLbl>
              <c:idx val="195"/>
              <c:layout/>
              <c:tx>
                <c:rich>
                  <a:bodyPr/>
                  <a:lstStyle/>
                  <a:p>
                    <a:fld id="{382B220B-7CBA-5149-AFAE-A83AB19D045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6"/>
              <c:layout/>
              <c:tx>
                <c:rich>
                  <a:bodyPr/>
                  <a:lstStyle/>
                  <a:p>
                    <a:fld id="{20DA04E5-9F2C-C348-AFC2-B1E1ACC78A4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6-90B3-4D6F-BF7F-F705C863F0EB}"/>
                </c:ext>
                <c:ext xmlns:c15="http://schemas.microsoft.com/office/drawing/2012/chart" uri="{CE6537A1-D6FC-4f65-9D91-7224C49458BB}"/>
              </c:extLst>
            </c:dLbl>
            <c:dLbl>
              <c:idx val="198"/>
              <c:layout/>
              <c:tx>
                <c:rich>
                  <a:bodyPr/>
                  <a:lstStyle/>
                  <a:p>
                    <a:fld id="{219E3D6E-6933-D04A-BA29-DF01155AF71B}"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9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8-90B3-4D6F-BF7F-F705C863F0EB}"/>
                </c:ext>
                <c:ext xmlns:c15="http://schemas.microsoft.com/office/drawing/2012/chart" uri="{CE6537A1-D6FC-4f65-9D91-7224C49458BB}"/>
              </c:extLst>
            </c:dLbl>
            <c:dLbl>
              <c:idx val="200"/>
              <c:layout/>
              <c:tx>
                <c:rich>
                  <a:bodyPr/>
                  <a:lstStyle/>
                  <a:p>
                    <a:fld id="{3CE008FE-1A5F-3A42-80E0-9CABD41F009D}"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1"/>
              <c:layout/>
              <c:tx>
                <c:rich>
                  <a:bodyPr/>
                  <a:lstStyle/>
                  <a:p>
                    <a:fld id="{ED15E4E0-2EF0-0D4A-BE28-9BC1C8DFB8F8}"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2"/>
              <c:layout/>
              <c:tx>
                <c:rich>
                  <a:bodyPr/>
                  <a:lstStyle/>
                  <a:p>
                    <a:fld id="{8DF0AF79-1704-2845-9357-26045887541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3"/>
              <c:layout/>
              <c:tx>
                <c:rich>
                  <a:bodyPr/>
                  <a:lstStyle/>
                  <a:p>
                    <a:fld id="{89CB1D0B-D2C2-6042-950B-746CB072023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CD-90B3-4D6F-BF7F-F705C863F0EB}"/>
                </c:ext>
                <c:ext xmlns:c15="http://schemas.microsoft.com/office/drawing/2012/chart" uri="{CE6537A1-D6FC-4f65-9D91-7224C49458BB}"/>
              </c:extLst>
            </c:dLbl>
            <c:dLbl>
              <c:idx val="205"/>
              <c:layout/>
              <c:tx>
                <c:rich>
                  <a:bodyPr/>
                  <a:lstStyle/>
                  <a:p>
                    <a:fld id="{C1F43888-C649-434A-AB1C-C0671D51F58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6"/>
              <c:layout/>
              <c:tx>
                <c:rich>
                  <a:bodyPr/>
                  <a:lstStyle/>
                  <a:p>
                    <a:fld id="{212374AA-4BC4-F14E-A7DC-F21220D3D65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7"/>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D0-90B3-4D6F-BF7F-F705C863F0EB}"/>
                </c:ext>
                <c:ext xmlns:c15="http://schemas.microsoft.com/office/drawing/2012/chart" uri="{CE6537A1-D6FC-4f65-9D91-7224C49458BB}"/>
              </c:extLst>
            </c:dLbl>
            <c:dLbl>
              <c:idx val="208"/>
              <c:layout/>
              <c:tx>
                <c:rich>
                  <a:bodyPr/>
                  <a:lstStyle/>
                  <a:p>
                    <a:fld id="{CBECACC9-28AA-AF40-AE7A-301FDF47857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09"/>
              <c:layout/>
              <c:tx>
                <c:rich>
                  <a:bodyPr/>
                  <a:lstStyle/>
                  <a:p>
                    <a:fld id="{941B1E96-A022-FE49-808B-7425EB6A111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D3-90B3-4D6F-BF7F-F705C863F0EB}"/>
                </c:ext>
                <c:ext xmlns:c15="http://schemas.microsoft.com/office/drawing/2012/chart" uri="{CE6537A1-D6FC-4f65-9D91-7224C49458BB}"/>
              </c:extLst>
            </c:dLbl>
            <c:dLbl>
              <c:idx val="211"/>
              <c:layout/>
              <c:tx>
                <c:rich>
                  <a:bodyPr/>
                  <a:lstStyle/>
                  <a:p>
                    <a:fld id="{769DB977-CEBA-C24C-839E-90C0F98212EC}"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2"/>
              <c:layout/>
              <c:tx>
                <c:rich>
                  <a:bodyPr/>
                  <a:lstStyle/>
                  <a:p>
                    <a:fld id="{E32B3E44-4B34-9C47-946F-05A77E366585}"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3"/>
              <c:layout/>
              <c:tx>
                <c:rich>
                  <a:bodyPr/>
                  <a:lstStyle/>
                  <a:p>
                    <a:fld id="{D85EE37E-D1B6-234D-A6AC-6A8CE0D572B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4"/>
              <c:layout/>
              <c:tx>
                <c:rich>
                  <a:bodyPr/>
                  <a:lstStyle/>
                  <a:p>
                    <a:fld id="{F147621A-926B-3243-87C7-D906C6474D27}"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5"/>
              <c:layout/>
              <c:tx>
                <c:rich>
                  <a:bodyPr/>
                  <a:lstStyle/>
                  <a:p>
                    <a:fld id="{E2744B69-8E94-B646-A92A-D028F342074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6"/>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D9-90B3-4D6F-BF7F-F705C863F0EB}"/>
                </c:ext>
                <c:ext xmlns:c15="http://schemas.microsoft.com/office/drawing/2012/chart" uri="{CE6537A1-D6FC-4f65-9D91-7224C49458BB}"/>
              </c:extLst>
            </c:dLbl>
            <c:dLbl>
              <c:idx val="217"/>
              <c:layout/>
              <c:tx>
                <c:rich>
                  <a:bodyPr/>
                  <a:lstStyle/>
                  <a:p>
                    <a:fld id="{CDAD2A3D-0D5C-4149-9413-E8ED1EBF9912}"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8"/>
              <c:layout/>
              <c:tx>
                <c:rich>
                  <a:bodyPr/>
                  <a:lstStyle/>
                  <a:p>
                    <a:fld id="{BAF402AF-D2B4-E444-B2F2-5517C32BE2B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19"/>
              <c:layout/>
              <c:tx>
                <c:rich>
                  <a:bodyPr/>
                  <a:lstStyle/>
                  <a:p>
                    <a:fld id="{9CA2C3DA-6F08-5745-BF6B-118152E3A1B9}"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DD-90B3-4D6F-BF7F-F705C863F0EB}"/>
                </c:ext>
                <c:ext xmlns:c15="http://schemas.microsoft.com/office/drawing/2012/chart" uri="{CE6537A1-D6FC-4f65-9D91-7224C49458BB}"/>
              </c:extLst>
            </c:dLbl>
            <c:dLbl>
              <c:idx val="221"/>
              <c:layout/>
              <c:tx>
                <c:rich>
                  <a:bodyPr/>
                  <a:lstStyle/>
                  <a:p>
                    <a:fld id="{4BA8E237-1110-874B-9B4E-3BBAB42ADBFE}"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2"/>
              <c:layout/>
              <c:tx>
                <c:rich>
                  <a:bodyPr/>
                  <a:lstStyle/>
                  <a:p>
                    <a:fld id="{859CCC6A-5166-4740-A2E4-1D610AB24954}"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0-90B3-4D6F-BF7F-F705C863F0EB}"/>
                </c:ext>
                <c:ext xmlns:c15="http://schemas.microsoft.com/office/drawing/2012/chart" uri="{CE6537A1-D6FC-4f65-9D91-7224C49458BB}"/>
              </c:extLst>
            </c:dLbl>
            <c:dLbl>
              <c:idx val="224"/>
              <c:layout/>
              <c:tx>
                <c:rich>
                  <a:bodyPr/>
                  <a:lstStyle/>
                  <a:p>
                    <a:fld id="{30687313-9369-E74E-B33D-5938882D17E6}" type="CELLRANGE">
                      <a:rPr lang="es-ES_tradnl"/>
                      <a:pPr/>
                      <a:t>[CELLRANGE]</a:t>
                    </a:fld>
                    <a:endParaRPr lang="en-GB"/>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225"/>
              <c:layout>
                <c:manualLayout>
                  <c:x val="-0.0111111111111112"/>
                  <c:y val="0.00925925925925926"/>
                </c:manualLayout>
              </c:layout>
              <c:tx>
                <c:rich>
                  <a:bodyPr/>
                  <a:lstStyle/>
                  <a:p>
                    <a:fld id="{DF574066-C056-894F-9679-543A5DBD8C31}"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6-90B3-4D6F-BF7F-F705C863F0EB}"/>
                </c:ext>
                <c:ext xmlns:c15="http://schemas.microsoft.com/office/drawing/2012/chart" uri="{CE6537A1-D6FC-4f65-9D91-7224C49458BB}">
                  <c15:layout/>
                  <c15:dlblFieldTable/>
                  <c15:showDataLabelsRange val="1"/>
                </c:ext>
              </c:extLst>
            </c:dLbl>
            <c:dLbl>
              <c:idx val="226"/>
              <c:layout/>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2-90B3-4D6F-BF7F-F705C863F0EB}"/>
                </c:ext>
                <c:ext xmlns:c15="http://schemas.microsoft.com/office/drawing/2012/chart" uri="{CE6537A1-D6FC-4f65-9D91-7224C49458BB}">
                  <c15:layout/>
                </c:ext>
              </c:extLst>
            </c:dLbl>
            <c:dLbl>
              <c:idx val="227"/>
              <c:layout/>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3-90B3-4D6F-BF7F-F705C863F0EB}"/>
                </c:ext>
                <c:ext xmlns:c15="http://schemas.microsoft.com/office/drawing/2012/chart" uri="{CE6537A1-D6FC-4f65-9D91-7224C49458BB}">
                  <c15:layout/>
                </c:ext>
              </c:extLst>
            </c:dLbl>
            <c:dLbl>
              <c:idx val="228"/>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4-90B3-4D6F-BF7F-F705C863F0EB}"/>
                </c:ext>
                <c:ext xmlns:c15="http://schemas.microsoft.com/office/drawing/2012/chart" uri="{CE6537A1-D6FC-4f65-9D91-7224C49458BB}"/>
              </c:extLst>
            </c:dLbl>
            <c:dLbl>
              <c:idx val="229"/>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5-90B3-4D6F-BF7F-F705C863F0EB}"/>
                </c:ext>
                <c:ext xmlns:c15="http://schemas.microsoft.com/office/drawing/2012/chart" uri="{CE6537A1-D6FC-4f65-9D91-7224C49458BB}"/>
              </c:extLst>
            </c:dLbl>
            <c:dLbl>
              <c:idx val="230"/>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6-90B3-4D6F-BF7F-F705C863F0EB}"/>
                </c:ext>
                <c:ext xmlns:c15="http://schemas.microsoft.com/office/drawing/2012/chart" uri="{CE6537A1-D6FC-4f65-9D91-7224C49458BB}"/>
              </c:extLst>
            </c:dLbl>
            <c:dLbl>
              <c:idx val="231"/>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7-90B3-4D6F-BF7F-F705C863F0EB}"/>
                </c:ext>
                <c:ext xmlns:c15="http://schemas.microsoft.com/office/drawing/2012/chart" uri="{CE6537A1-D6FC-4f65-9D91-7224C49458BB}"/>
              </c:extLst>
            </c:dLbl>
            <c:dLbl>
              <c:idx val="232"/>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8-90B3-4D6F-BF7F-F705C863F0EB}"/>
                </c:ext>
                <c:ext xmlns:c15="http://schemas.microsoft.com/office/drawing/2012/chart" uri="{CE6537A1-D6FC-4f65-9D91-7224C49458BB}"/>
              </c:extLst>
            </c:dLbl>
            <c:dLbl>
              <c:idx val="233"/>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9-90B3-4D6F-BF7F-F705C863F0EB}"/>
                </c:ext>
                <c:ext xmlns:c15="http://schemas.microsoft.com/office/drawing/2012/chart" uri="{CE6537A1-D6FC-4f65-9D91-7224C49458BB}"/>
              </c:extLst>
            </c:dLbl>
            <c:dLbl>
              <c:idx val="234"/>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A-90B3-4D6F-BF7F-F705C863F0EB}"/>
                </c:ext>
                <c:ext xmlns:c15="http://schemas.microsoft.com/office/drawing/2012/chart" uri="{CE6537A1-D6FC-4f65-9D91-7224C49458BB}"/>
              </c:extLst>
            </c:dLbl>
            <c:dLbl>
              <c:idx val="235"/>
              <c:layout/>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B-90B3-4D6F-BF7F-F705C863F0EB}"/>
                </c:ext>
                <c:ext xmlns:c15="http://schemas.microsoft.com/office/drawing/2012/chart" uri="{CE6537A1-D6FC-4f65-9D91-7224C49458BB}">
                  <c15:layout/>
                </c:ext>
              </c:extLst>
            </c:dLbl>
            <c:dLbl>
              <c:idx val="236"/>
              <c:layout/>
              <c:tx>
                <c:rich>
                  <a:bodyPr/>
                  <a:lstStyle/>
                  <a:p>
                    <a:endParaRPr lang="en-US"/>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EC-90B3-4D6F-BF7F-F705C863F0EB}"/>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_tradnl"/>
              </a:p>
            </c:txPr>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xVal>
            <c:numRef>
              <c:f>Hoja9!$D$2:$D$238</c:f>
              <c:numCache>
                <c:formatCode>General</c:formatCode>
                <c:ptCount val="237"/>
                <c:pt idx="0">
                  <c:v>1939.95</c:v>
                </c:pt>
                <c:pt idx="1">
                  <c:v>11167.0</c:v>
                </c:pt>
                <c:pt idx="2">
                  <c:v>14259.0</c:v>
                </c:pt>
                <c:pt idx="5">
                  <c:v>7317.83</c:v>
                </c:pt>
                <c:pt idx="7">
                  <c:v>22157.59999999999</c:v>
                </c:pt>
                <c:pt idx="9">
                  <c:v>8099.21</c:v>
                </c:pt>
                <c:pt idx="11">
                  <c:v>45937.3</c:v>
                </c:pt>
                <c:pt idx="12">
                  <c:v>47706.5</c:v>
                </c:pt>
                <c:pt idx="13">
                  <c:v>17584.7</c:v>
                </c:pt>
                <c:pt idx="15">
                  <c:v>45666.5</c:v>
                </c:pt>
                <c:pt idx="16">
                  <c:v>3134.15</c:v>
                </c:pt>
                <c:pt idx="17">
                  <c:v>16116.5</c:v>
                </c:pt>
                <c:pt idx="18">
                  <c:v>18250.59999999999</c:v>
                </c:pt>
                <c:pt idx="19">
                  <c:v>43409.2</c:v>
                </c:pt>
                <c:pt idx="20">
                  <c:v>8461.959999999985</c:v>
                </c:pt>
                <c:pt idx="21">
                  <c:v>2037.59</c:v>
                </c:pt>
                <c:pt idx="23">
                  <c:v>7844.22</c:v>
                </c:pt>
                <c:pt idx="26">
                  <c:v>10426.9</c:v>
                </c:pt>
                <c:pt idx="27">
                  <c:v>15990.9</c:v>
                </c:pt>
                <c:pt idx="28">
                  <c:v>15951.2</c:v>
                </c:pt>
                <c:pt idx="30">
                  <c:v>71444.9</c:v>
                </c:pt>
                <c:pt idx="31">
                  <c:v>17207.59999999999</c:v>
                </c:pt>
                <c:pt idx="32">
                  <c:v>1626.27</c:v>
                </c:pt>
                <c:pt idx="33">
                  <c:v>772.695</c:v>
                </c:pt>
                <c:pt idx="34">
                  <c:v>6543.35</c:v>
                </c:pt>
                <c:pt idx="35">
                  <c:v>3274.56</c:v>
                </c:pt>
                <c:pt idx="36">
                  <c:v>2983.08</c:v>
                </c:pt>
                <c:pt idx="37">
                  <c:v>45025.0</c:v>
                </c:pt>
                <c:pt idx="39">
                  <c:v>571.8769999999995</c:v>
                </c:pt>
                <c:pt idx="40">
                  <c:v>2181.85</c:v>
                </c:pt>
                <c:pt idx="41">
                  <c:v>22128.6</c:v>
                </c:pt>
                <c:pt idx="42">
                  <c:v>13254.6</c:v>
                </c:pt>
                <c:pt idx="46">
                  <c:v>13376.6</c:v>
                </c:pt>
                <c:pt idx="47">
                  <c:v>1434.5</c:v>
                </c:pt>
                <c:pt idx="50">
                  <c:v>14972.6</c:v>
                </c:pt>
                <c:pt idx="52">
                  <c:v>21635.1</c:v>
                </c:pt>
                <c:pt idx="55">
                  <c:v>30295.2</c:v>
                </c:pt>
                <c:pt idx="56">
                  <c:v>31185.9</c:v>
                </c:pt>
                <c:pt idx="59">
                  <c:v>45995.9</c:v>
                </c:pt>
                <c:pt idx="60">
                  <c:v>3282.36</c:v>
                </c:pt>
                <c:pt idx="61">
                  <c:v>10917.1</c:v>
                </c:pt>
                <c:pt idx="62">
                  <c:v>13310.8</c:v>
                </c:pt>
                <c:pt idx="63">
                  <c:v>11413.2</c:v>
                </c:pt>
                <c:pt idx="65">
                  <c:v>8338.33</c:v>
                </c:pt>
                <c:pt idx="66">
                  <c:v>34870.6</c:v>
                </c:pt>
                <c:pt idx="68">
                  <c:v>28139.9</c:v>
                </c:pt>
                <c:pt idx="69">
                  <c:v>1505.24</c:v>
                </c:pt>
                <c:pt idx="73">
                  <c:v>8824.61</c:v>
                </c:pt>
                <c:pt idx="74">
                  <c:v>40693.8</c:v>
                </c:pt>
                <c:pt idx="75">
                  <c:v>39163.2</c:v>
                </c:pt>
                <c:pt idx="77">
                  <c:v>19501.09999999999</c:v>
                </c:pt>
                <c:pt idx="79">
                  <c:v>9204.32</c:v>
                </c:pt>
                <c:pt idx="80">
                  <c:v>46393.9</c:v>
                </c:pt>
                <c:pt idx="83">
                  <c:v>4096.58</c:v>
                </c:pt>
                <c:pt idx="85">
                  <c:v>26794.7</c:v>
                </c:pt>
                <c:pt idx="87">
                  <c:v>12470.4</c:v>
                </c:pt>
                <c:pt idx="89">
                  <c:v>7476.09</c:v>
                </c:pt>
                <c:pt idx="90">
                  <c:v>1225.74</c:v>
                </c:pt>
                <c:pt idx="91">
                  <c:v>1405.99</c:v>
                </c:pt>
                <c:pt idx="92">
                  <c:v>7245.24</c:v>
                </c:pt>
                <c:pt idx="93">
                  <c:v>1738.91</c:v>
                </c:pt>
                <c:pt idx="95">
                  <c:v>4926.62</c:v>
                </c:pt>
                <c:pt idx="96">
                  <c:v>25060.5</c:v>
                </c:pt>
                <c:pt idx="97">
                  <c:v>43993.3</c:v>
                </c:pt>
                <c:pt idx="98">
                  <c:v>5672.19</c:v>
                </c:pt>
                <c:pt idx="99">
                  <c:v>10553.2</c:v>
                </c:pt>
                <c:pt idx="102">
                  <c:v>14914.7</c:v>
                </c:pt>
                <c:pt idx="103">
                  <c:v>49376.8</c:v>
                </c:pt>
                <c:pt idx="104">
                  <c:v>33703.4</c:v>
                </c:pt>
                <c:pt idx="105">
                  <c:v>35419.4</c:v>
                </c:pt>
                <c:pt idx="106">
                  <c:v>8910.18</c:v>
                </c:pt>
                <c:pt idx="107">
                  <c:v>36577.2</c:v>
                </c:pt>
                <c:pt idx="108">
                  <c:v>10774.9</c:v>
                </c:pt>
                <c:pt idx="109">
                  <c:v>25689.2</c:v>
                </c:pt>
                <c:pt idx="110">
                  <c:v>2965.16</c:v>
                </c:pt>
                <c:pt idx="111">
                  <c:v>1815.64</c:v>
                </c:pt>
                <c:pt idx="114">
                  <c:v>73513.3</c:v>
                </c:pt>
                <c:pt idx="117">
                  <c:v>23548.0</c:v>
                </c:pt>
                <c:pt idx="118">
                  <c:v>14172.7</c:v>
                </c:pt>
                <c:pt idx="119">
                  <c:v>2647.95</c:v>
                </c:pt>
                <c:pt idx="120">
                  <c:v>845.4640000000001</c:v>
                </c:pt>
                <c:pt idx="121">
                  <c:v>15654.1</c:v>
                </c:pt>
                <c:pt idx="122">
                  <c:v>27685.9</c:v>
                </c:pt>
                <c:pt idx="123">
                  <c:v>98459.5</c:v>
                </c:pt>
                <c:pt idx="124">
                  <c:v>1441.97</c:v>
                </c:pt>
                <c:pt idx="125">
                  <c:v>1172.76</c:v>
                </c:pt>
                <c:pt idx="126">
                  <c:v>25732.3</c:v>
                </c:pt>
                <c:pt idx="127">
                  <c:v>12575.5</c:v>
                </c:pt>
                <c:pt idx="128">
                  <c:v>2301.32</c:v>
                </c:pt>
                <c:pt idx="130">
                  <c:v>3816.58</c:v>
                </c:pt>
                <c:pt idx="131">
                  <c:v>3885.69</c:v>
                </c:pt>
                <c:pt idx="132">
                  <c:v>18659.7</c:v>
                </c:pt>
                <c:pt idx="133">
                  <c:v>17356.9</c:v>
                </c:pt>
                <c:pt idx="135">
                  <c:v>11996.6</c:v>
                </c:pt>
                <c:pt idx="136">
                  <c:v>15054.8</c:v>
                </c:pt>
                <c:pt idx="138">
                  <c:v>7518.06</c:v>
                </c:pt>
                <c:pt idx="139">
                  <c:v>1135.73</c:v>
                </c:pt>
                <c:pt idx="141">
                  <c:v>9985.28</c:v>
                </c:pt>
                <c:pt idx="143">
                  <c:v>2382.89</c:v>
                </c:pt>
                <c:pt idx="144">
                  <c:v>48253.3</c:v>
                </c:pt>
                <c:pt idx="147">
                  <c:v>37711.5</c:v>
                </c:pt>
                <c:pt idx="148">
                  <c:v>4952.34</c:v>
                </c:pt>
                <c:pt idx="149">
                  <c:v>948.671</c:v>
                </c:pt>
                <c:pt idx="150">
                  <c:v>5932.83</c:v>
                </c:pt>
                <c:pt idx="153">
                  <c:v>65702.2</c:v>
                </c:pt>
                <c:pt idx="154">
                  <c:v>38771.8</c:v>
                </c:pt>
                <c:pt idx="156">
                  <c:v>4828.94</c:v>
                </c:pt>
                <c:pt idx="157">
                  <c:v>13965.9</c:v>
                </c:pt>
                <c:pt idx="158">
                  <c:v>21102.7</c:v>
                </c:pt>
                <c:pt idx="161">
                  <c:v>2865.18</c:v>
                </c:pt>
                <c:pt idx="162">
                  <c:v>8943.91</c:v>
                </c:pt>
                <c:pt idx="163">
                  <c:v>12047.0</c:v>
                </c:pt>
                <c:pt idx="164">
                  <c:v>6994.43</c:v>
                </c:pt>
                <c:pt idx="165">
                  <c:v>25262.3</c:v>
                </c:pt>
                <c:pt idx="166">
                  <c:v>28760.0</c:v>
                </c:pt>
                <c:pt idx="167">
                  <c:v>141442.0</c:v>
                </c:pt>
                <c:pt idx="169">
                  <c:v>20372.09999999999</c:v>
                </c:pt>
                <c:pt idx="170">
                  <c:v>25094.7</c:v>
                </c:pt>
                <c:pt idx="171">
                  <c:v>1667.33</c:v>
                </c:pt>
                <c:pt idx="177">
                  <c:v>5811.32</c:v>
                </c:pt>
                <c:pt idx="179">
                  <c:v>3187.86</c:v>
                </c:pt>
                <c:pt idx="180">
                  <c:v>52200.2</c:v>
                </c:pt>
                <c:pt idx="181">
                  <c:v>2330.46</c:v>
                </c:pt>
                <c:pt idx="182">
                  <c:v>13698.6</c:v>
                </c:pt>
                <c:pt idx="184">
                  <c:v>26518.5</c:v>
                </c:pt>
                <c:pt idx="185">
                  <c:v>2019.0</c:v>
                </c:pt>
                <c:pt idx="186">
                  <c:v>83689.4</c:v>
                </c:pt>
                <c:pt idx="189">
                  <c:v>30402.7</c:v>
                </c:pt>
                <c:pt idx="191">
                  <c:v>2138.22</c:v>
                </c:pt>
                <c:pt idx="193">
                  <c:v>13083.2</c:v>
                </c:pt>
                <c:pt idx="194">
                  <c:v>2026.25</c:v>
                </c:pt>
                <c:pt idx="195">
                  <c:v>33625.4</c:v>
                </c:pt>
                <c:pt idx="196">
                  <c:v>11195.7</c:v>
                </c:pt>
                <c:pt idx="198">
                  <c:v>4084.21</c:v>
                </c:pt>
                <c:pt idx="200">
                  <c:v>16698.4</c:v>
                </c:pt>
                <c:pt idx="201">
                  <c:v>8322.379999999985</c:v>
                </c:pt>
                <c:pt idx="202">
                  <c:v>45297.8</c:v>
                </c:pt>
                <c:pt idx="203">
                  <c:v>59535.8</c:v>
                </c:pt>
                <c:pt idx="205">
                  <c:v>2700.58</c:v>
                </c:pt>
                <c:pt idx="206">
                  <c:v>15755.1</c:v>
                </c:pt>
                <c:pt idx="208">
                  <c:v>2203.69</c:v>
                </c:pt>
                <c:pt idx="209">
                  <c:v>1406.77</c:v>
                </c:pt>
                <c:pt idx="211">
                  <c:v>5230.15</c:v>
                </c:pt>
                <c:pt idx="212">
                  <c:v>32083.8</c:v>
                </c:pt>
                <c:pt idx="213">
                  <c:v>11307.8</c:v>
                </c:pt>
                <c:pt idx="214">
                  <c:v>19390.4</c:v>
                </c:pt>
                <c:pt idx="215">
                  <c:v>15529.9</c:v>
                </c:pt>
                <c:pt idx="217">
                  <c:v>3779.06</c:v>
                </c:pt>
                <c:pt idx="218">
                  <c:v>1777.33</c:v>
                </c:pt>
                <c:pt idx="219">
                  <c:v>8666.9</c:v>
                </c:pt>
                <c:pt idx="221">
                  <c:v>67921.4</c:v>
                </c:pt>
                <c:pt idx="222">
                  <c:v>40217.2</c:v>
                </c:pt>
                <c:pt idx="224">
                  <c:v>54398.5</c:v>
                </c:pt>
                <c:pt idx="225">
                  <c:v>20859.2</c:v>
                </c:pt>
                <c:pt idx="226">
                  <c:v>5593.48</c:v>
                </c:pt>
                <c:pt idx="227">
                  <c:v>3041.63</c:v>
                </c:pt>
                <c:pt idx="235">
                  <c:v>3810.66</c:v>
                </c:pt>
                <c:pt idx="236">
                  <c:v>1798.06</c:v>
                </c:pt>
              </c:numCache>
            </c:numRef>
          </c:xVal>
          <c:yVal>
            <c:numRef>
              <c:f>Hoja9!$E$2:$E$238</c:f>
              <c:numCache>
                <c:formatCode>General</c:formatCode>
                <c:ptCount val="237"/>
                <c:pt idx="0">
                  <c:v>0.793302</c:v>
                </c:pt>
                <c:pt idx="1">
                  <c:v>0.701487</c:v>
                </c:pt>
                <c:pt idx="2">
                  <c:v>0.743117</c:v>
                </c:pt>
                <c:pt idx="3">
                  <c:v>0.755664</c:v>
                </c:pt>
                <c:pt idx="4">
                  <c:v>0.525095</c:v>
                </c:pt>
                <c:pt idx="5">
                  <c:v>0.83477</c:v>
                </c:pt>
                <c:pt idx="6">
                  <c:v>0.649532</c:v>
                </c:pt>
                <c:pt idx="7">
                  <c:v>0.796013</c:v>
                </c:pt>
                <c:pt idx="8">
                  <c:v>0.622212</c:v>
                </c:pt>
                <c:pt idx="9">
                  <c:v>0.801641</c:v>
                </c:pt>
                <c:pt idx="10">
                  <c:v>0.738254</c:v>
                </c:pt>
                <c:pt idx="11">
                  <c:v>0.662408</c:v>
                </c:pt>
                <c:pt idx="12">
                  <c:v>0.33526</c:v>
                </c:pt>
                <c:pt idx="13">
                  <c:v>0.778116</c:v>
                </c:pt>
                <c:pt idx="14">
                  <c:v>0.742142</c:v>
                </c:pt>
                <c:pt idx="15">
                  <c:v>0.693671</c:v>
                </c:pt>
                <c:pt idx="16">
                  <c:v>0.876596</c:v>
                </c:pt>
                <c:pt idx="17">
                  <c:v>0.585361</c:v>
                </c:pt>
                <c:pt idx="18">
                  <c:v>0.538793</c:v>
                </c:pt>
                <c:pt idx="19">
                  <c:v>0.378436</c:v>
                </c:pt>
                <c:pt idx="20">
                  <c:v>0.59868</c:v>
                </c:pt>
                <c:pt idx="21">
                  <c:v>0.76075</c:v>
                </c:pt>
                <c:pt idx="22">
                  <c:v>0.733155</c:v>
                </c:pt>
                <c:pt idx="23">
                  <c:v>0.791462</c:v>
                </c:pt>
                <c:pt idx="24">
                  <c:v>0.806857</c:v>
                </c:pt>
                <c:pt idx="25">
                  <c:v>0.595499</c:v>
                </c:pt>
                <c:pt idx="26">
                  <c:v>0.613657</c:v>
                </c:pt>
                <c:pt idx="27">
                  <c:v>0.917407</c:v>
                </c:pt>
                <c:pt idx="28">
                  <c:v>0.535658</c:v>
                </c:pt>
                <c:pt idx="29">
                  <c:v>0.463287</c:v>
                </c:pt>
                <c:pt idx="30">
                  <c:v>0.833935</c:v>
                </c:pt>
                <c:pt idx="31">
                  <c:v>0.441152</c:v>
                </c:pt>
                <c:pt idx="32">
                  <c:v>0.759169</c:v>
                </c:pt>
                <c:pt idx="33">
                  <c:v>0.748028</c:v>
                </c:pt>
                <c:pt idx="34">
                  <c:v>0.699836</c:v>
                </c:pt>
                <c:pt idx="35">
                  <c:v>0.784823</c:v>
                </c:pt>
                <c:pt idx="36">
                  <c:v>0.744778</c:v>
                </c:pt>
                <c:pt idx="37">
                  <c:v>0.377206</c:v>
                </c:pt>
                <c:pt idx="38">
                  <c:v>0.769408</c:v>
                </c:pt>
                <c:pt idx="39">
                  <c:v>0.787588</c:v>
                </c:pt>
                <c:pt idx="40">
                  <c:v>0.81601</c:v>
                </c:pt>
                <c:pt idx="41">
                  <c:v>0.741222</c:v>
                </c:pt>
                <c:pt idx="42">
                  <c:v>0.449886</c:v>
                </c:pt>
                <c:pt idx="43">
                  <c:v>0.552492</c:v>
                </c:pt>
                <c:pt idx="44">
                  <c:v>0.58672</c:v>
                </c:pt>
                <c:pt idx="45">
                  <c:v>0.476202</c:v>
                </c:pt>
                <c:pt idx="46">
                  <c:v>0.657407</c:v>
                </c:pt>
                <c:pt idx="47">
                  <c:v>0.780393</c:v>
                </c:pt>
                <c:pt idx="48">
                  <c:v>0.836254</c:v>
                </c:pt>
                <c:pt idx="49">
                  <c:v>0.715503</c:v>
                </c:pt>
                <c:pt idx="50">
                  <c:v>0.762302</c:v>
                </c:pt>
                <c:pt idx="51">
                  <c:v>0.736603</c:v>
                </c:pt>
                <c:pt idx="52">
                  <c:v>0.474242</c:v>
                </c:pt>
                <c:pt idx="53">
                  <c:v>0.697463</c:v>
                </c:pt>
                <c:pt idx="55">
                  <c:v>0.592823</c:v>
                </c:pt>
                <c:pt idx="56">
                  <c:v>0.430368</c:v>
                </c:pt>
                <c:pt idx="58">
                  <c:v>0.800299</c:v>
                </c:pt>
                <c:pt idx="59">
                  <c:v>0.432442</c:v>
                </c:pt>
                <c:pt idx="60">
                  <c:v>0.584071</c:v>
                </c:pt>
                <c:pt idx="61">
                  <c:v>0.712692</c:v>
                </c:pt>
                <c:pt idx="62">
                  <c:v>0.697504</c:v>
                </c:pt>
                <c:pt idx="63">
                  <c:v>0.773979</c:v>
                </c:pt>
                <c:pt idx="64">
                  <c:v>0.535759</c:v>
                </c:pt>
                <c:pt idx="65">
                  <c:v>0.654794</c:v>
                </c:pt>
                <c:pt idx="66">
                  <c:v>0.736782</c:v>
                </c:pt>
                <c:pt idx="67">
                  <c:v>0.800061</c:v>
                </c:pt>
                <c:pt idx="68">
                  <c:v>0.42936</c:v>
                </c:pt>
                <c:pt idx="69">
                  <c:v>0.761528</c:v>
                </c:pt>
                <c:pt idx="71">
                  <c:v>0.74254</c:v>
                </c:pt>
                <c:pt idx="72">
                  <c:v>0.679172</c:v>
                </c:pt>
                <c:pt idx="73">
                  <c:v>0.693094</c:v>
                </c:pt>
                <c:pt idx="74">
                  <c:v>0.493551</c:v>
                </c:pt>
                <c:pt idx="75">
                  <c:v>0.342295</c:v>
                </c:pt>
                <c:pt idx="76">
                  <c:v>0.764862</c:v>
                </c:pt>
                <c:pt idx="77">
                  <c:v>0.822593</c:v>
                </c:pt>
                <c:pt idx="78">
                  <c:v>0.763727</c:v>
                </c:pt>
                <c:pt idx="79">
                  <c:v>0.702379</c:v>
                </c:pt>
                <c:pt idx="80">
                  <c:v>0.337292</c:v>
                </c:pt>
                <c:pt idx="83">
                  <c:v>0.753246</c:v>
                </c:pt>
                <c:pt idx="84">
                  <c:v>0.765161</c:v>
                </c:pt>
                <c:pt idx="85">
                  <c:v>0.573024</c:v>
                </c:pt>
                <c:pt idx="86">
                  <c:v>0.735494</c:v>
                </c:pt>
                <c:pt idx="87">
                  <c:v>0.691226</c:v>
                </c:pt>
                <c:pt idx="88">
                  <c:v>0.698474</c:v>
                </c:pt>
                <c:pt idx="89">
                  <c:v>0.675539</c:v>
                </c:pt>
                <c:pt idx="90">
                  <c:v>0.800035</c:v>
                </c:pt>
                <c:pt idx="91">
                  <c:v>0.769068</c:v>
                </c:pt>
                <c:pt idx="92">
                  <c:v>0.817208</c:v>
                </c:pt>
                <c:pt idx="93">
                  <c:v>0.752971</c:v>
                </c:pt>
                <c:pt idx="95">
                  <c:v>0.757205</c:v>
                </c:pt>
                <c:pt idx="96">
                  <c:v>0.421117</c:v>
                </c:pt>
                <c:pt idx="97">
                  <c:v>0.784651</c:v>
                </c:pt>
                <c:pt idx="98">
                  <c:v>0.497444</c:v>
                </c:pt>
                <c:pt idx="99">
                  <c:v>0.537685</c:v>
                </c:pt>
                <c:pt idx="101">
                  <c:v>0.740179</c:v>
                </c:pt>
                <c:pt idx="102">
                  <c:v>0.891602</c:v>
                </c:pt>
                <c:pt idx="103">
                  <c:v>0.653236</c:v>
                </c:pt>
                <c:pt idx="104">
                  <c:v>0.58254</c:v>
                </c:pt>
                <c:pt idx="105">
                  <c:v>0.375797</c:v>
                </c:pt>
                <c:pt idx="106">
                  <c:v>0.726004</c:v>
                </c:pt>
                <c:pt idx="107">
                  <c:v>0.458452</c:v>
                </c:pt>
                <c:pt idx="108">
                  <c:v>0.652235</c:v>
                </c:pt>
                <c:pt idx="109">
                  <c:v>0.753744</c:v>
                </c:pt>
                <c:pt idx="110">
                  <c:v>0.641506</c:v>
                </c:pt>
                <c:pt idx="111">
                  <c:v>0.750733</c:v>
                </c:pt>
                <c:pt idx="112">
                  <c:v>0.73004</c:v>
                </c:pt>
                <c:pt idx="113">
                  <c:v>0.457724</c:v>
                </c:pt>
                <c:pt idx="114">
                  <c:v>0.76419</c:v>
                </c:pt>
                <c:pt idx="115">
                  <c:v>0.635492</c:v>
                </c:pt>
                <c:pt idx="116">
                  <c:v>0.761061</c:v>
                </c:pt>
                <c:pt idx="117">
                  <c:v>0.43629</c:v>
                </c:pt>
                <c:pt idx="118">
                  <c:v>0.60677</c:v>
                </c:pt>
                <c:pt idx="119">
                  <c:v>0.850289</c:v>
                </c:pt>
                <c:pt idx="120">
                  <c:v>0.818854</c:v>
                </c:pt>
                <c:pt idx="121">
                  <c:v>0.782002</c:v>
                </c:pt>
                <c:pt idx="122">
                  <c:v>0.452866</c:v>
                </c:pt>
                <c:pt idx="123">
                  <c:v>0.54915</c:v>
                </c:pt>
                <c:pt idx="124">
                  <c:v>0.792076</c:v>
                </c:pt>
                <c:pt idx="125">
                  <c:v>0.808569</c:v>
                </c:pt>
                <c:pt idx="126">
                  <c:v>0.444287</c:v>
                </c:pt>
                <c:pt idx="127">
                  <c:v>0.739467</c:v>
                </c:pt>
                <c:pt idx="128">
                  <c:v>0.838166</c:v>
                </c:pt>
                <c:pt idx="129">
                  <c:v>0.648745</c:v>
                </c:pt>
                <c:pt idx="130">
                  <c:v>0.761263</c:v>
                </c:pt>
                <c:pt idx="131">
                  <c:v>0.797251</c:v>
                </c:pt>
                <c:pt idx="132">
                  <c:v>0.687741</c:v>
                </c:pt>
                <c:pt idx="133">
                  <c:v>0.407861</c:v>
                </c:pt>
                <c:pt idx="134">
                  <c:v>0.509574</c:v>
                </c:pt>
                <c:pt idx="135">
                  <c:v>0.811709</c:v>
                </c:pt>
                <c:pt idx="136">
                  <c:v>0.710722</c:v>
                </c:pt>
                <c:pt idx="137">
                  <c:v>0.582584</c:v>
                </c:pt>
                <c:pt idx="138">
                  <c:v>0.641282</c:v>
                </c:pt>
                <c:pt idx="139">
                  <c:v>0.772044</c:v>
                </c:pt>
                <c:pt idx="140">
                  <c:v>0.816608</c:v>
                </c:pt>
                <c:pt idx="141">
                  <c:v>0.725159</c:v>
                </c:pt>
                <c:pt idx="142">
                  <c:v>0.678694</c:v>
                </c:pt>
                <c:pt idx="143">
                  <c:v>0.70491</c:v>
                </c:pt>
                <c:pt idx="144">
                  <c:v>0.325891</c:v>
                </c:pt>
                <c:pt idx="146">
                  <c:v>0.852191</c:v>
                </c:pt>
                <c:pt idx="147">
                  <c:v>0.692457</c:v>
                </c:pt>
                <c:pt idx="148">
                  <c:v>0.820344</c:v>
                </c:pt>
                <c:pt idx="149">
                  <c:v>0.826034</c:v>
                </c:pt>
                <c:pt idx="150">
                  <c:v>0.811526</c:v>
                </c:pt>
                <c:pt idx="151">
                  <c:v>0.486029</c:v>
                </c:pt>
                <c:pt idx="152">
                  <c:v>0.551238</c:v>
                </c:pt>
                <c:pt idx="153">
                  <c:v>0.616084</c:v>
                </c:pt>
                <c:pt idx="154">
                  <c:v>0.717387</c:v>
                </c:pt>
                <c:pt idx="156">
                  <c:v>0.745357</c:v>
                </c:pt>
                <c:pt idx="157">
                  <c:v>0.670785</c:v>
                </c:pt>
                <c:pt idx="158">
                  <c:v>0.568379</c:v>
                </c:pt>
                <c:pt idx="161">
                  <c:v>0.797511</c:v>
                </c:pt>
                <c:pt idx="162">
                  <c:v>0.801948</c:v>
                </c:pt>
                <c:pt idx="163">
                  <c:v>0.717951</c:v>
                </c:pt>
                <c:pt idx="164">
                  <c:v>0.577105</c:v>
                </c:pt>
                <c:pt idx="165">
                  <c:v>0.387129</c:v>
                </c:pt>
                <c:pt idx="166">
                  <c:v>0.424239</c:v>
                </c:pt>
                <c:pt idx="167">
                  <c:v>0.769286</c:v>
                </c:pt>
                <c:pt idx="168">
                  <c:v>0.669491</c:v>
                </c:pt>
                <c:pt idx="169">
                  <c:v>0.417875</c:v>
                </c:pt>
                <c:pt idx="170">
                  <c:v>0.620159</c:v>
                </c:pt>
                <c:pt idx="171">
                  <c:v>0.772756</c:v>
                </c:pt>
                <c:pt idx="172">
                  <c:v>0.605076</c:v>
                </c:pt>
                <c:pt idx="173">
                  <c:v>0.612423</c:v>
                </c:pt>
                <c:pt idx="174">
                  <c:v>0.636094</c:v>
                </c:pt>
                <c:pt idx="175">
                  <c:v>0.541916</c:v>
                </c:pt>
                <c:pt idx="176">
                  <c:v>0.734333</c:v>
                </c:pt>
                <c:pt idx="177">
                  <c:v>0.749222</c:v>
                </c:pt>
                <c:pt idx="179">
                  <c:v>0.641103</c:v>
                </c:pt>
                <c:pt idx="180">
                  <c:v>0.77199</c:v>
                </c:pt>
                <c:pt idx="181">
                  <c:v>0.7273</c:v>
                </c:pt>
                <c:pt idx="182">
                  <c:v>0.521261</c:v>
                </c:pt>
                <c:pt idx="184">
                  <c:v>0.831212</c:v>
                </c:pt>
                <c:pt idx="185">
                  <c:v>0.862233</c:v>
                </c:pt>
                <c:pt idx="186">
                  <c:v>0.499554</c:v>
                </c:pt>
                <c:pt idx="187">
                  <c:v>0.750348</c:v>
                </c:pt>
                <c:pt idx="188">
                  <c:v>0.459723</c:v>
                </c:pt>
                <c:pt idx="189">
                  <c:v>0.475107</c:v>
                </c:pt>
                <c:pt idx="191">
                  <c:v>0.808969</c:v>
                </c:pt>
                <c:pt idx="192">
                  <c:v>0.772615</c:v>
                </c:pt>
                <c:pt idx="193">
                  <c:v>0.523573</c:v>
                </c:pt>
                <c:pt idx="195">
                  <c:v>0.346164</c:v>
                </c:pt>
                <c:pt idx="196">
                  <c:v>0.724303</c:v>
                </c:pt>
                <c:pt idx="197">
                  <c:v>0.662958</c:v>
                </c:pt>
                <c:pt idx="198">
                  <c:v>0.817671</c:v>
                </c:pt>
                <c:pt idx="200">
                  <c:v>0.79761</c:v>
                </c:pt>
                <c:pt idx="201">
                  <c:v>0.753022</c:v>
                </c:pt>
                <c:pt idx="202">
                  <c:v>0.367369</c:v>
                </c:pt>
                <c:pt idx="203">
                  <c:v>0.643498</c:v>
                </c:pt>
                <c:pt idx="204">
                  <c:v>0.640561</c:v>
                </c:pt>
                <c:pt idx="205">
                  <c:v>0.809574</c:v>
                </c:pt>
                <c:pt idx="206">
                  <c:v>0.388007</c:v>
                </c:pt>
                <c:pt idx="207">
                  <c:v>0.697669</c:v>
                </c:pt>
                <c:pt idx="208">
                  <c:v>0.771297</c:v>
                </c:pt>
                <c:pt idx="209">
                  <c:v>0.692481</c:v>
                </c:pt>
                <c:pt idx="210">
                  <c:v>0.519947</c:v>
                </c:pt>
                <c:pt idx="211">
                  <c:v>0.711558</c:v>
                </c:pt>
                <c:pt idx="212">
                  <c:v>0.749491</c:v>
                </c:pt>
                <c:pt idx="213">
                  <c:v>0.518824</c:v>
                </c:pt>
                <c:pt idx="214">
                  <c:v>0.422911</c:v>
                </c:pt>
                <c:pt idx="215">
                  <c:v>0.825984</c:v>
                </c:pt>
                <c:pt idx="216">
                  <c:v>0.669202</c:v>
                </c:pt>
                <c:pt idx="217">
                  <c:v>0.649811</c:v>
                </c:pt>
                <c:pt idx="218">
                  <c:v>0.715643</c:v>
                </c:pt>
                <c:pt idx="219">
                  <c:v>0.668418</c:v>
                </c:pt>
                <c:pt idx="221">
                  <c:v>0.550331</c:v>
                </c:pt>
                <c:pt idx="222">
                  <c:v>0.323714</c:v>
                </c:pt>
                <c:pt idx="223">
                  <c:v>0.793679</c:v>
                </c:pt>
                <c:pt idx="224">
                  <c:v>0.251845</c:v>
                </c:pt>
                <c:pt idx="225">
                  <c:v>0.698232</c:v>
                </c:pt>
                <c:pt idx="226">
                  <c:v>0.728813</c:v>
                </c:pt>
                <c:pt idx="227">
                  <c:v>0.809358</c:v>
                </c:pt>
                <c:pt idx="228">
                  <c:v>0.812646</c:v>
                </c:pt>
                <c:pt idx="229">
                  <c:v>0.530479</c:v>
                </c:pt>
                <c:pt idx="230">
                  <c:v>0.577986</c:v>
                </c:pt>
                <c:pt idx="232">
                  <c:v>0.754267</c:v>
                </c:pt>
                <c:pt idx="235">
                  <c:v>0.838515</c:v>
                </c:pt>
                <c:pt idx="236">
                  <c:v>0.818849</c:v>
                </c:pt>
              </c:numCache>
            </c:numRef>
          </c:yVal>
          <c:smooth val="0"/>
          <c:extLst xmlns:c16r2="http://schemas.microsoft.com/office/drawing/2015/06/chart">
            <c:ext xmlns:c16="http://schemas.microsoft.com/office/drawing/2014/chart" uri="{C3380CC4-5D6E-409C-BE32-E72D297353CC}">
              <c16:uniqueId val="{000000ED-90B3-4D6F-BF7F-F705C863F0EB}"/>
            </c:ext>
            <c:ext xmlns:c15="http://schemas.microsoft.com/office/drawing/2012/chart" uri="{02D57815-91ED-43cb-92C2-25804820EDAC}">
              <c15:datalabelsRange>
                <c15:f>Hoja9!$F$2:$F$227</c15:f>
                <c15:dlblRangeCache>
                  <c:ptCount val="226"/>
                  <c:pt idx="8">
                    <c:v>ARG</c:v>
                  </c:pt>
                  <c:pt idx="11">
                    <c:v>AUS</c:v>
                  </c:pt>
                  <c:pt idx="28">
                    <c:v>BRA</c:v>
                  </c:pt>
                  <c:pt idx="41">
                    <c:v>CHL</c:v>
                  </c:pt>
                  <c:pt idx="42">
                    <c:v>CHN</c:v>
                  </c:pt>
                  <c:pt idx="46">
                    <c:v>COL</c:v>
                  </c:pt>
                  <c:pt idx="163">
                    <c:v>PER</c:v>
                  </c:pt>
                  <c:pt idx="225">
                    <c:v>URY</c:v>
                  </c:pt>
                </c15:dlblRangeCache>
              </c15:datalabelsRange>
            </c:ext>
          </c:extLst>
        </c:ser>
        <c:dLbls>
          <c:showLegendKey val="0"/>
          <c:showVal val="0"/>
          <c:showCatName val="0"/>
          <c:showSerName val="0"/>
          <c:showPercent val="0"/>
          <c:showBubbleSize val="0"/>
        </c:dLbls>
        <c:axId val="1872400992"/>
        <c:axId val="1872404928"/>
      </c:scatterChart>
      <c:valAx>
        <c:axId val="1872400992"/>
        <c:scaling>
          <c:orientation val="minMax"/>
          <c:max val="8000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r>
                  <a:rPr lang="en-US" sz="1050" b="1"/>
                  <a:t>PIB per cápita PPP 2014</a:t>
                </a:r>
              </a:p>
            </c:rich>
          </c:tx>
          <c:layout/>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s-ES_tradnl"/>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crossAx val="1872404928"/>
        <c:crosses val="autoZero"/>
        <c:crossBetween val="midCat"/>
      </c:valAx>
      <c:valAx>
        <c:axId val="1872404928"/>
        <c:scaling>
          <c:orientation val="minMax"/>
          <c:max val="1.0"/>
          <c:min val="0.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a:t>Índice de diversificación 2014</a:t>
                </a:r>
              </a:p>
            </c:rich>
          </c:tx>
          <c:layout/>
          <c:overlay val="0"/>
          <c:spPr>
            <a:noFill/>
            <a:ln>
              <a:noFill/>
            </a:ln>
            <a:effectLst/>
          </c:spPr>
          <c:txPr>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ES_trad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crossAx val="1872400992"/>
        <c:crosses val="autoZero"/>
        <c:crossBetween val="midCat"/>
        <c:majorUnit val="0.2"/>
      </c:valAx>
      <c:spPr>
        <a:noFill/>
        <a:ln>
          <a:noFill/>
        </a:ln>
        <a:effectLst/>
      </c:spPr>
    </c:plotArea>
    <c:plotVisOnly val="1"/>
    <c:dispBlanksAs val="gap"/>
    <c:showDLblsOverMax val="0"/>
  </c:chart>
  <c:spPr>
    <a:noFill/>
    <a:ln>
      <a:noFill/>
    </a:ln>
    <a:effectLst/>
  </c:spPr>
  <c:txPr>
    <a:bodyPr/>
    <a:lstStyle/>
    <a:p>
      <a:pPr>
        <a:defRPr/>
      </a:pPr>
      <a:endParaRPr lang="es-ES_tradnl"/>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Hoja5!$H$3</c:f>
              <c:strCache>
                <c:ptCount val="1"/>
                <c:pt idx="0">
                  <c:v>Ln (EXPY 2000)</c:v>
                </c:pt>
              </c:strCache>
            </c:strRef>
          </c:tx>
          <c:spPr>
            <a:ln w="19050" cap="rnd">
              <a:noFill/>
              <a:round/>
            </a:ln>
            <a:effectLst/>
          </c:spPr>
          <c:marker>
            <c:symbol val="circle"/>
            <c:size val="5"/>
            <c:spPr>
              <a:solidFill>
                <a:srgbClr val="92D050"/>
              </a:solidFill>
              <a:ln w="9525">
                <a:solidFill>
                  <a:schemeClr val="accent1"/>
                </a:solidFill>
              </a:ln>
              <a:effectLst/>
            </c:spPr>
          </c:marker>
          <c:dPt>
            <c:idx val="3"/>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0-C5F9-4E46-9DF1-91C46B4E59D8}"/>
              </c:ext>
            </c:extLst>
          </c:dPt>
          <c:dPt>
            <c:idx val="16"/>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1-C5F9-4E46-9DF1-91C46B4E59D8}"/>
              </c:ext>
            </c:extLst>
          </c:dPt>
          <c:dPt>
            <c:idx val="22"/>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2-C5F9-4E46-9DF1-91C46B4E59D8}"/>
              </c:ext>
            </c:extLst>
          </c:dPt>
          <c:dPt>
            <c:idx val="23"/>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3-C5F9-4E46-9DF1-91C46B4E59D8}"/>
              </c:ext>
            </c:extLst>
          </c:dPt>
          <c:dPt>
            <c:idx val="26"/>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4-C5F9-4E46-9DF1-91C46B4E59D8}"/>
              </c:ext>
            </c:extLst>
          </c:dPt>
          <c:dLbls>
            <c:dLbl>
              <c:idx val="3"/>
              <c:layout>
                <c:manualLayout>
                  <c:x val="-0.0138888888888889"/>
                  <c:y val="0.0"/>
                </c:manualLayout>
              </c:layout>
              <c:tx>
                <c:rich>
                  <a:bodyPr/>
                  <a:lstStyle/>
                  <a:p>
                    <a:r>
                      <a:rPr lang="en-US"/>
                      <a:t>AUS</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C5F9-4E46-9DF1-91C46B4E59D8}"/>
                </c:ext>
                <c:ext xmlns:c15="http://schemas.microsoft.com/office/drawing/2012/chart" uri="{CE6537A1-D6FC-4f65-9D91-7224C49458BB}">
                  <c15:layout/>
                </c:ext>
              </c:extLst>
            </c:dLbl>
            <c:dLbl>
              <c:idx val="16"/>
              <c:layout>
                <c:manualLayout>
                  <c:x val="-0.0111111111111111"/>
                  <c:y val="0.0"/>
                </c:manualLayout>
              </c:layout>
              <c:tx>
                <c:rich>
                  <a:bodyPr/>
                  <a:lstStyle/>
                  <a:p>
                    <a:r>
                      <a:rPr lang="en-US"/>
                      <a:t>BRA</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C5F9-4E46-9DF1-91C46B4E59D8}"/>
                </c:ext>
                <c:ext xmlns:c15="http://schemas.microsoft.com/office/drawing/2012/chart" uri="{CE6537A1-D6FC-4f65-9D91-7224C49458BB}">
                  <c15:layout/>
                </c:ext>
              </c:extLst>
            </c:dLbl>
            <c:dLbl>
              <c:idx val="22"/>
              <c:layout>
                <c:manualLayout>
                  <c:x val="-0.00833333333333333"/>
                  <c:y val="-4.24377813600667E-17"/>
                </c:manualLayout>
              </c:layout>
              <c:tx>
                <c:rich>
                  <a:bodyPr/>
                  <a:lstStyle/>
                  <a:p>
                    <a:r>
                      <a:rPr lang="en-US"/>
                      <a:t>CHL</a:t>
                    </a:r>
                  </a:p>
                </c:rich>
              </c:tx>
              <c:showLegendKey val="0"/>
              <c:showVal val="0"/>
              <c:showCatName val="0"/>
              <c:showSerName val="1"/>
              <c:showPercent val="0"/>
              <c:showBubbleSize val="0"/>
              <c:extLst xmlns:c16r2="http://schemas.microsoft.com/office/drawing/2015/06/chart">
                <c:ext xmlns:c16="http://schemas.microsoft.com/office/drawing/2014/chart" uri="{C3380CC4-5D6E-409C-BE32-E72D297353CC}">
                  <c16:uniqueId val="{00000002-C5F9-4E46-9DF1-91C46B4E59D8}"/>
                </c:ext>
                <c:ext xmlns:c15="http://schemas.microsoft.com/office/drawing/2012/chart" uri="{CE6537A1-D6FC-4f65-9D91-7224C49458BB}">
                  <c15:layout/>
                </c:ext>
              </c:extLst>
            </c:dLbl>
            <c:dLbl>
              <c:idx val="23"/>
              <c:layout>
                <c:manualLayout>
                  <c:x val="-0.0222222222222222"/>
                  <c:y val="-0.0231481481481482"/>
                </c:manualLayout>
              </c:layout>
              <c:tx>
                <c:rich>
                  <a:bodyPr/>
                  <a:lstStyle/>
                  <a:p>
                    <a:r>
                      <a:rPr lang="en-US"/>
                      <a:t>CHN</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C5F9-4E46-9DF1-91C46B4E59D8}"/>
                </c:ext>
                <c:ext xmlns:c15="http://schemas.microsoft.com/office/drawing/2012/chart" uri="{CE6537A1-D6FC-4f65-9D91-7224C49458BB}">
                  <c15:layout/>
                </c:ext>
              </c:extLst>
            </c:dLbl>
            <c:dLbl>
              <c:idx val="26"/>
              <c:layout>
                <c:manualLayout>
                  <c:x val="-0.0333333333333333"/>
                  <c:y val="-0.0277777777777778"/>
                </c:manualLayout>
              </c:layout>
              <c:tx>
                <c:rich>
                  <a:bodyPr/>
                  <a:lstStyle/>
                  <a:p>
                    <a:r>
                      <a:rPr lang="en-US"/>
                      <a:t>COL</a:t>
                    </a:r>
                  </a:p>
                </c:rich>
              </c:tx>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4-C5F9-4E46-9DF1-91C46B4E59D8}"/>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_tradnl"/>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trendline>
            <c:spPr>
              <a:ln w="19050" cap="rnd">
                <a:solidFill>
                  <a:schemeClr val="accent1"/>
                </a:solidFill>
                <a:prstDash val="sysDot"/>
              </a:ln>
              <a:effectLst/>
            </c:spPr>
            <c:trendlineType val="exp"/>
            <c:dispRSqr val="0"/>
            <c:dispEq val="0"/>
          </c:trendline>
          <c:xVal>
            <c:numRef>
              <c:f>Hoja5!$G$4:$G$121</c:f>
              <c:numCache>
                <c:formatCode>General</c:formatCode>
                <c:ptCount val="118"/>
                <c:pt idx="0">
                  <c:v>7.721371218745404</c:v>
                </c:pt>
                <c:pt idx="1">
                  <c:v>7.245190623094973</c:v>
                </c:pt>
                <c:pt idx="2">
                  <c:v>9.411404353727506</c:v>
                </c:pt>
                <c:pt idx="3">
                  <c:v>10.69594395153032</c:v>
                </c:pt>
                <c:pt idx="4">
                  <c:v>10.6441087934855</c:v>
                </c:pt>
                <c:pt idx="5">
                  <c:v>7.398415337597965</c:v>
                </c:pt>
                <c:pt idx="6">
                  <c:v>5.374770408303956</c:v>
                </c:pt>
                <c:pt idx="7">
                  <c:v>10.6026742086926</c:v>
                </c:pt>
                <c:pt idx="8">
                  <c:v>6.530747298533698</c:v>
                </c:pt>
                <c:pt idx="9">
                  <c:v>6.0460561834802</c:v>
                </c:pt>
                <c:pt idx="10">
                  <c:v>8.283475682334004</c:v>
                </c:pt>
                <c:pt idx="11">
                  <c:v>10.0379288435775</c:v>
                </c:pt>
                <c:pt idx="12">
                  <c:v>10.11647530789066</c:v>
                </c:pt>
                <c:pt idx="13">
                  <c:v>7.902819852321015</c:v>
                </c:pt>
                <c:pt idx="14">
                  <c:v>8.252125736619687</c:v>
                </c:pt>
                <c:pt idx="15">
                  <c:v>7.388042723073033</c:v>
                </c:pt>
                <c:pt idx="16">
                  <c:v>9.074537487179855</c:v>
                </c:pt>
                <c:pt idx="17">
                  <c:v>9.613086453546422</c:v>
                </c:pt>
                <c:pt idx="18">
                  <c:v>8.503351840352748</c:v>
                </c:pt>
                <c:pt idx="19">
                  <c:v>6.039470594414312</c:v>
                </c:pt>
                <c:pt idx="20">
                  <c:v>10.6836540475542</c:v>
                </c:pt>
                <c:pt idx="21">
                  <c:v>11.11670955088714</c:v>
                </c:pt>
                <c:pt idx="22">
                  <c:v>9.193501998934088</c:v>
                </c:pt>
                <c:pt idx="23">
                  <c:v>7.473716605620158</c:v>
                </c:pt>
                <c:pt idx="24">
                  <c:v>7.207913203343637</c:v>
                </c:pt>
                <c:pt idx="25">
                  <c:v>6.97635554007438</c:v>
                </c:pt>
                <c:pt idx="26">
                  <c:v>8.468877984436771</c:v>
                </c:pt>
                <c:pt idx="27">
                  <c:v>7.678699262443141</c:v>
                </c:pt>
                <c:pt idx="28">
                  <c:v>8.706132469377113</c:v>
                </c:pt>
                <c:pt idx="29">
                  <c:v>10.20536242896058</c:v>
                </c:pt>
                <c:pt idx="30">
                  <c:v>9.600144822974167</c:v>
                </c:pt>
                <c:pt idx="31">
                  <c:v>10.54535959643841</c:v>
                </c:pt>
                <c:pt idx="32">
                  <c:v>10.9312922884645</c:v>
                </c:pt>
                <c:pt idx="33">
                  <c:v>8.172303668628121</c:v>
                </c:pt>
                <c:pt idx="34">
                  <c:v>8.210369617076703</c:v>
                </c:pt>
                <c:pt idx="35">
                  <c:v>7.598790230355807</c:v>
                </c:pt>
                <c:pt idx="36">
                  <c:v>10.25945179398567</c:v>
                </c:pt>
                <c:pt idx="37">
                  <c:v>9.219304077660906</c:v>
                </c:pt>
                <c:pt idx="38">
                  <c:v>5.282097533373091</c:v>
                </c:pt>
                <c:pt idx="39">
                  <c:v>10.6078906469483</c:v>
                </c:pt>
                <c:pt idx="40">
                  <c:v>8.106233113577108</c:v>
                </c:pt>
                <c:pt idx="41">
                  <c:v>10.55904968151876</c:v>
                </c:pt>
                <c:pt idx="42">
                  <c:v>10.45837589798897</c:v>
                </c:pt>
                <c:pt idx="43">
                  <c:v>7.271500072534731</c:v>
                </c:pt>
                <c:pt idx="44">
                  <c:v>6.030277244341781</c:v>
                </c:pt>
                <c:pt idx="45">
                  <c:v>10.05521372418874</c:v>
                </c:pt>
                <c:pt idx="46">
                  <c:v>7.842459831068951</c:v>
                </c:pt>
                <c:pt idx="47">
                  <c:v>7.772796083949412</c:v>
                </c:pt>
                <c:pt idx="48">
                  <c:v>10.04394490523138</c:v>
                </c:pt>
                <c:pt idx="49">
                  <c:v>9.266042781912258</c:v>
                </c:pt>
                <c:pt idx="50">
                  <c:v>9.2528767361247</c:v>
                </c:pt>
                <c:pt idx="51">
                  <c:v>6.677689323015873</c:v>
                </c:pt>
                <c:pt idx="52">
                  <c:v>10.66955800376804</c:v>
                </c:pt>
                <c:pt idx="53">
                  <c:v>10.49194898972821</c:v>
                </c:pt>
                <c:pt idx="54">
                  <c:v>10.20699302210922</c:v>
                </c:pt>
                <c:pt idx="55">
                  <c:v>10.49634273963931</c:v>
                </c:pt>
                <c:pt idx="56">
                  <c:v>8.46935455440123</c:v>
                </c:pt>
                <c:pt idx="57">
                  <c:v>8.008496965539137</c:v>
                </c:pt>
                <c:pt idx="58">
                  <c:v>10.6004658848531</c:v>
                </c:pt>
                <c:pt idx="59">
                  <c:v>8.409962483594295</c:v>
                </c:pt>
                <c:pt idx="60">
                  <c:v>6.483584760415185</c:v>
                </c:pt>
                <c:pt idx="61">
                  <c:v>6.056556821146108</c:v>
                </c:pt>
                <c:pt idx="62">
                  <c:v>9.622749315758756</c:v>
                </c:pt>
                <c:pt idx="63">
                  <c:v>10.54645529182797</c:v>
                </c:pt>
                <c:pt idx="64">
                  <c:v>7.515963660550811</c:v>
                </c:pt>
                <c:pt idx="65">
                  <c:v>8.84445716178623</c:v>
                </c:pt>
                <c:pt idx="66">
                  <c:v>11.42765468135957</c:v>
                </c:pt>
                <c:pt idx="67">
                  <c:v>8.841911332807554</c:v>
                </c:pt>
                <c:pt idx="68">
                  <c:v>9.897823039431518</c:v>
                </c:pt>
                <c:pt idx="69">
                  <c:v>7.58379139673417</c:v>
                </c:pt>
                <c:pt idx="70">
                  <c:v>6.875180846294354</c:v>
                </c:pt>
                <c:pt idx="71">
                  <c:v>6.065434545458036</c:v>
                </c:pt>
                <c:pt idx="72">
                  <c:v>9.055798365590673</c:v>
                </c:pt>
                <c:pt idx="73">
                  <c:v>8.157043933317371</c:v>
                </c:pt>
                <c:pt idx="74">
                  <c:v>7.378057613610977</c:v>
                </c:pt>
                <c:pt idx="75">
                  <c:v>5.536446077419317</c:v>
                </c:pt>
                <c:pt idx="76">
                  <c:v>8.64017672545344</c:v>
                </c:pt>
                <c:pt idx="77">
                  <c:v>5.968618041912246</c:v>
                </c:pt>
                <c:pt idx="78">
                  <c:v>8.84494551990369</c:v>
                </c:pt>
                <c:pt idx="79">
                  <c:v>5.786395721814266</c:v>
                </c:pt>
                <c:pt idx="80">
                  <c:v>7.181996425536068</c:v>
                </c:pt>
                <c:pt idx="81">
                  <c:v>10.73934710128993</c:v>
                </c:pt>
                <c:pt idx="82">
                  <c:v>11.3112063868136</c:v>
                </c:pt>
                <c:pt idx="83">
                  <c:v>6.129336007996377</c:v>
                </c:pt>
                <c:pt idx="84">
                  <c:v>10.29564483637953</c:v>
                </c:pt>
                <c:pt idx="85">
                  <c:v>9.848878239916431</c:v>
                </c:pt>
                <c:pt idx="86">
                  <c:v>8.57422454162839</c:v>
                </c:pt>
                <c:pt idx="87">
                  <c:v>8.110863009239368</c:v>
                </c:pt>
                <c:pt idx="88">
                  <c:v>7.383010718299482</c:v>
                </c:pt>
                <c:pt idx="89">
                  <c:v>9.05893393992087</c:v>
                </c:pt>
                <c:pt idx="90">
                  <c:v>9.976493560607536</c:v>
                </c:pt>
                <c:pt idx="91">
                  <c:v>7.898226523236047</c:v>
                </c:pt>
                <c:pt idx="92">
                  <c:v>11.01430126680438</c:v>
                </c:pt>
                <c:pt idx="93">
                  <c:v>8.49710047804916</c:v>
                </c:pt>
                <c:pt idx="94">
                  <c:v>8.778172959449153</c:v>
                </c:pt>
                <c:pt idx="95">
                  <c:v>9.614454568013392</c:v>
                </c:pt>
                <c:pt idx="96">
                  <c:v>6.886845280777051</c:v>
                </c:pt>
                <c:pt idx="97">
                  <c:v>6.777614019072681</c:v>
                </c:pt>
                <c:pt idx="98">
                  <c:v>10.41601352988128</c:v>
                </c:pt>
                <c:pt idx="99">
                  <c:v>5.833240499035944</c:v>
                </c:pt>
                <c:pt idx="100">
                  <c:v>8.0254987277327</c:v>
                </c:pt>
                <c:pt idx="101">
                  <c:v>9.239653512977513</c:v>
                </c:pt>
                <c:pt idx="102">
                  <c:v>9.82939958018241</c:v>
                </c:pt>
                <c:pt idx="103">
                  <c:v>10.70759208222083</c:v>
                </c:pt>
                <c:pt idx="104">
                  <c:v>9.1891444164489</c:v>
                </c:pt>
                <c:pt idx="105">
                  <c:v>6.264894476039153</c:v>
                </c:pt>
                <c:pt idx="106">
                  <c:v>8.15268536467665</c:v>
                </c:pt>
                <c:pt idx="107">
                  <c:v>8.023143396588238</c:v>
                </c:pt>
                <c:pt idx="108">
                  <c:v>8.975808342420416</c:v>
                </c:pt>
                <c:pt idx="109">
                  <c:v>6.214471089036834</c:v>
                </c:pt>
                <c:pt idx="110">
                  <c:v>6.033285002999742</c:v>
                </c:pt>
                <c:pt idx="111">
                  <c:v>7.508472428125589</c:v>
                </c:pt>
                <c:pt idx="112">
                  <c:v>9.104725712915538</c:v>
                </c:pt>
                <c:pt idx="113">
                  <c:v>10.71565744448132</c:v>
                </c:pt>
                <c:pt idx="114">
                  <c:v>8.46559922025101</c:v>
                </c:pt>
                <c:pt idx="115">
                  <c:v>8.710997238041436</c:v>
                </c:pt>
                <c:pt idx="116">
                  <c:v>6.839009626933942</c:v>
                </c:pt>
                <c:pt idx="117">
                  <c:v>7.109857404005441</c:v>
                </c:pt>
              </c:numCache>
            </c:numRef>
          </c:xVal>
          <c:yVal>
            <c:numRef>
              <c:f>Hoja5!$H$4:$H$121</c:f>
              <c:numCache>
                <c:formatCode>General</c:formatCode>
                <c:ptCount val="118"/>
                <c:pt idx="0">
                  <c:v>9.068264464447452</c:v>
                </c:pt>
                <c:pt idx="1">
                  <c:v>9.23569325434536</c:v>
                </c:pt>
                <c:pt idx="2">
                  <c:v>9.843557595634146</c:v>
                </c:pt>
                <c:pt idx="3">
                  <c:v>9.483869005377982</c:v>
                </c:pt>
                <c:pt idx="4">
                  <c:v>9.83390379222304</c:v>
                </c:pt>
                <c:pt idx="5">
                  <c:v>9.624426875488555</c:v>
                </c:pt>
                <c:pt idx="6">
                  <c:v>7.789868559054706</c:v>
                </c:pt>
                <c:pt idx="7">
                  <c:v>9.778193567689362</c:v>
                </c:pt>
                <c:pt idx="8">
                  <c:v>8.277109716357227</c:v>
                </c:pt>
                <c:pt idx="9">
                  <c:v>8.70040635061462</c:v>
                </c:pt>
                <c:pt idx="10">
                  <c:v>9.47370874753997</c:v>
                </c:pt>
                <c:pt idx="11">
                  <c:v>9.579346868813127</c:v>
                </c:pt>
                <c:pt idx="12">
                  <c:v>9.751348680998122</c:v>
                </c:pt>
                <c:pt idx="13">
                  <c:v>9.709723175680864</c:v>
                </c:pt>
                <c:pt idx="14">
                  <c:v>8.91140265845775</c:v>
                </c:pt>
                <c:pt idx="15">
                  <c:v>9.141806680764111</c:v>
                </c:pt>
                <c:pt idx="16">
                  <c:v>9.56980831186791</c:v>
                </c:pt>
                <c:pt idx="17">
                  <c:v>9.648417222535833</c:v>
                </c:pt>
                <c:pt idx="18">
                  <c:v>8.899346409963804</c:v>
                </c:pt>
                <c:pt idx="19">
                  <c:v>8.773210897481272</c:v>
                </c:pt>
                <c:pt idx="20">
                  <c:v>9.782651235356144</c:v>
                </c:pt>
                <c:pt idx="21">
                  <c:v>9.96514599271933</c:v>
                </c:pt>
                <c:pt idx="22">
                  <c:v>9.153118909089862</c:v>
                </c:pt>
                <c:pt idx="23">
                  <c:v>9.661163093118301</c:v>
                </c:pt>
                <c:pt idx="24">
                  <c:v>9.039919717680547</c:v>
                </c:pt>
                <c:pt idx="25">
                  <c:v>9.39511059500512</c:v>
                </c:pt>
                <c:pt idx="26">
                  <c:v>9.506651853743338</c:v>
                </c:pt>
                <c:pt idx="27">
                  <c:v>9.546033019082155</c:v>
                </c:pt>
                <c:pt idx="28">
                  <c:v>9.629210562477818</c:v>
                </c:pt>
                <c:pt idx="29">
                  <c:v>9.495611791136728</c:v>
                </c:pt>
                <c:pt idx="30">
                  <c:v>9.828211590855808</c:v>
                </c:pt>
                <c:pt idx="31">
                  <c:v>9.879460705774496</c:v>
                </c:pt>
                <c:pt idx="32">
                  <c:v>9.7650929249599</c:v>
                </c:pt>
                <c:pt idx="33">
                  <c:v>9.648270734111536</c:v>
                </c:pt>
                <c:pt idx="34">
                  <c:v>9.40904121947023</c:v>
                </c:pt>
                <c:pt idx="35">
                  <c:v>9.414417712772801</c:v>
                </c:pt>
                <c:pt idx="36">
                  <c:v>9.777070790797005</c:v>
                </c:pt>
                <c:pt idx="37">
                  <c:v>9.661219156679101</c:v>
                </c:pt>
                <c:pt idx="38">
                  <c:v>7.896255410432578</c:v>
                </c:pt>
                <c:pt idx="39">
                  <c:v>9.86719331307847</c:v>
                </c:pt>
                <c:pt idx="40">
                  <c:v>8.85951159158755</c:v>
                </c:pt>
                <c:pt idx="41">
                  <c:v>9.837146875156722</c:v>
                </c:pt>
                <c:pt idx="42">
                  <c:v>9.848340526263992</c:v>
                </c:pt>
                <c:pt idx="43">
                  <c:v>9.404264359500977</c:v>
                </c:pt>
                <c:pt idx="44">
                  <c:v>8.665079605924496</c:v>
                </c:pt>
                <c:pt idx="45">
                  <c:v>9.47898793205597</c:v>
                </c:pt>
                <c:pt idx="46">
                  <c:v>9.153129709712481</c:v>
                </c:pt>
                <c:pt idx="47">
                  <c:v>8.817954160996553</c:v>
                </c:pt>
                <c:pt idx="48">
                  <c:v>9.76245552894918</c:v>
                </c:pt>
                <c:pt idx="49">
                  <c:v>9.62529497869804</c:v>
                </c:pt>
                <c:pt idx="50">
                  <c:v>9.846122705625633</c:v>
                </c:pt>
                <c:pt idx="51">
                  <c:v>9.3294762698794</c:v>
                </c:pt>
                <c:pt idx="52">
                  <c:v>9.961895130290308</c:v>
                </c:pt>
                <c:pt idx="53">
                  <c:v>9.35139973320896</c:v>
                </c:pt>
                <c:pt idx="54">
                  <c:v>9.62858678344908</c:v>
                </c:pt>
                <c:pt idx="55">
                  <c:v>9.772465010113364</c:v>
                </c:pt>
                <c:pt idx="56">
                  <c:v>9.03651041924428</c:v>
                </c:pt>
                <c:pt idx="57">
                  <c:v>9.62065304496661</c:v>
                </c:pt>
                <c:pt idx="58">
                  <c:v>9.95508710002341</c:v>
                </c:pt>
                <c:pt idx="59">
                  <c:v>9.493738029415542</c:v>
                </c:pt>
                <c:pt idx="60">
                  <c:v>9.24284047541521</c:v>
                </c:pt>
                <c:pt idx="61">
                  <c:v>9.033591140897517</c:v>
                </c:pt>
                <c:pt idx="62">
                  <c:v>9.8574148178086</c:v>
                </c:pt>
                <c:pt idx="63">
                  <c:v>9.666380716730131</c:v>
                </c:pt>
                <c:pt idx="64">
                  <c:v>8.9730329854537</c:v>
                </c:pt>
                <c:pt idx="65">
                  <c:v>9.56823647000267</c:v>
                </c:pt>
                <c:pt idx="66">
                  <c:v>9.810033099804726</c:v>
                </c:pt>
                <c:pt idx="67">
                  <c:v>9.449698946352968</c:v>
                </c:pt>
                <c:pt idx="68">
                  <c:v>9.0506197588307</c:v>
                </c:pt>
                <c:pt idx="69">
                  <c:v>9.169991286450168</c:v>
                </c:pt>
                <c:pt idx="70">
                  <c:v>9.233740442276467</c:v>
                </c:pt>
                <c:pt idx="71">
                  <c:v>8.994658537680908</c:v>
                </c:pt>
                <c:pt idx="72">
                  <c:v>9.835575882054946</c:v>
                </c:pt>
                <c:pt idx="73">
                  <c:v>9.364811857482656</c:v>
                </c:pt>
                <c:pt idx="74">
                  <c:v>8.84959515570638</c:v>
                </c:pt>
                <c:pt idx="75">
                  <c:v>9.294239327068632</c:v>
                </c:pt>
                <c:pt idx="76">
                  <c:v>8.938400931476151</c:v>
                </c:pt>
                <c:pt idx="77">
                  <c:v>8.91069030121521</c:v>
                </c:pt>
                <c:pt idx="78">
                  <c:v>9.83310693285765</c:v>
                </c:pt>
                <c:pt idx="79">
                  <c:v>8.677710248503851</c:v>
                </c:pt>
                <c:pt idx="80">
                  <c:v>8.924945016326827</c:v>
                </c:pt>
                <c:pt idx="81">
                  <c:v>9.764384667934673</c:v>
                </c:pt>
                <c:pt idx="82">
                  <c:v>9.651409404123802</c:v>
                </c:pt>
                <c:pt idx="83">
                  <c:v>9.165649444444056</c:v>
                </c:pt>
                <c:pt idx="84">
                  <c:v>9.65635031619976</c:v>
                </c:pt>
                <c:pt idx="85">
                  <c:v>9.660294343416216</c:v>
                </c:pt>
                <c:pt idx="86">
                  <c:v>9.169965985597781</c:v>
                </c:pt>
                <c:pt idx="87">
                  <c:v>8.98669006728417</c:v>
                </c:pt>
                <c:pt idx="88">
                  <c:v>9.824541201976767</c:v>
                </c:pt>
                <c:pt idx="89">
                  <c:v>9.71073437508765</c:v>
                </c:pt>
                <c:pt idx="90">
                  <c:v>9.69568386656559</c:v>
                </c:pt>
                <c:pt idx="91">
                  <c:v>8.858069430452728</c:v>
                </c:pt>
                <c:pt idx="92">
                  <c:v>9.642219536968182</c:v>
                </c:pt>
                <c:pt idx="93">
                  <c:v>9.484105552161153</c:v>
                </c:pt>
                <c:pt idx="94">
                  <c:v>9.612109993510717</c:v>
                </c:pt>
                <c:pt idx="95">
                  <c:v>9.677093724791648</c:v>
                </c:pt>
                <c:pt idx="96">
                  <c:v>9.42900912630341</c:v>
                </c:pt>
                <c:pt idx="97">
                  <c:v>9.27948389878072</c:v>
                </c:pt>
                <c:pt idx="98">
                  <c:v>9.89545084453826</c:v>
                </c:pt>
                <c:pt idx="99">
                  <c:v>9.33961007147298</c:v>
                </c:pt>
                <c:pt idx="100">
                  <c:v>9.363285468236666</c:v>
                </c:pt>
                <c:pt idx="101">
                  <c:v>9.799766248192591</c:v>
                </c:pt>
                <c:pt idx="102">
                  <c:v>9.81504478796355</c:v>
                </c:pt>
                <c:pt idx="103">
                  <c:v>9.872411144312946</c:v>
                </c:pt>
                <c:pt idx="104">
                  <c:v>9.446125283539205</c:v>
                </c:pt>
                <c:pt idx="105">
                  <c:v>8.886848998216567</c:v>
                </c:pt>
                <c:pt idx="106">
                  <c:v>9.7306544377629</c:v>
                </c:pt>
                <c:pt idx="107">
                  <c:v>9.27538251627432</c:v>
                </c:pt>
                <c:pt idx="108">
                  <c:v>9.456683128620122</c:v>
                </c:pt>
                <c:pt idx="109">
                  <c:v>8.733571993320565</c:v>
                </c:pt>
                <c:pt idx="110">
                  <c:v>8.667317949513622</c:v>
                </c:pt>
                <c:pt idx="111">
                  <c:v>9.580375864962431</c:v>
                </c:pt>
                <c:pt idx="112">
                  <c:v>9.511278690854096</c:v>
                </c:pt>
                <c:pt idx="113">
                  <c:v>9.86775104249153</c:v>
                </c:pt>
                <c:pt idx="114">
                  <c:v>9.13463671200494</c:v>
                </c:pt>
                <c:pt idx="115">
                  <c:v>9.554645423281513</c:v>
                </c:pt>
                <c:pt idx="116">
                  <c:v>8.93106592286421</c:v>
                </c:pt>
                <c:pt idx="117">
                  <c:v>9.111166788830669</c:v>
                </c:pt>
              </c:numCache>
            </c:numRef>
          </c:yVal>
          <c:smooth val="0"/>
          <c:extLst xmlns:c16r2="http://schemas.microsoft.com/office/drawing/2015/06/chart">
            <c:ext xmlns:c16="http://schemas.microsoft.com/office/drawing/2014/chart" uri="{C3380CC4-5D6E-409C-BE32-E72D297353CC}">
              <c16:uniqueId val="{00000006-C5F9-4E46-9DF1-91C46B4E59D8}"/>
            </c:ext>
          </c:extLst>
        </c:ser>
        <c:dLbls>
          <c:showLegendKey val="0"/>
          <c:showVal val="0"/>
          <c:showCatName val="0"/>
          <c:showSerName val="0"/>
          <c:showPercent val="0"/>
          <c:showBubbleSize val="0"/>
        </c:dLbls>
        <c:axId val="1874205664"/>
        <c:axId val="1873265392"/>
      </c:scatterChart>
      <c:valAx>
        <c:axId val="1874205664"/>
        <c:scaling>
          <c:orientation val="minMax"/>
          <c:min val="6.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Ln (PIB per cápita 2000)</a:t>
                </a:r>
              </a:p>
            </c:rich>
          </c:tx>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s-ES_trad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crossAx val="1873265392"/>
        <c:crosses val="autoZero"/>
        <c:crossBetween val="midCat"/>
      </c:valAx>
      <c:valAx>
        <c:axId val="1873265392"/>
        <c:scaling>
          <c:orientation val="minMax"/>
          <c:max val="10.0"/>
          <c:min val="8.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a:t>Ln (EXPY 2000)</a:t>
                </a:r>
              </a:p>
            </c:rich>
          </c:tx>
          <c:layout/>
          <c:overlay val="0"/>
          <c:spPr>
            <a:noFill/>
            <a:ln>
              <a:noFill/>
            </a:ln>
            <a:effectLst/>
          </c:spPr>
          <c:txPr>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ES_trad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crossAx val="1874205664"/>
        <c:crosses val="autoZero"/>
        <c:crossBetween val="midCat"/>
        <c:majorUnit val="0.5"/>
      </c:valAx>
      <c:spPr>
        <a:noFill/>
        <a:ln>
          <a:noFill/>
        </a:ln>
        <a:effectLst/>
      </c:spPr>
    </c:plotArea>
    <c:plotVisOnly val="1"/>
    <c:dispBlanksAs val="gap"/>
    <c:showDLblsOverMax val="0"/>
  </c:chart>
  <c:spPr>
    <a:noFill/>
    <a:ln>
      <a:noFill/>
    </a:ln>
    <a:effectLst/>
  </c:spPr>
  <c:txPr>
    <a:bodyPr/>
    <a:lstStyle/>
    <a:p>
      <a:pPr>
        <a:defRPr/>
      </a:pPr>
      <a:endParaRPr lang="es-ES_tradnl"/>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1309252330407"/>
          <c:y val="0.0748074807480748"/>
          <c:w val="0.803526358027303"/>
          <c:h val="0.73639908872777"/>
        </c:manualLayout>
      </c:layout>
      <c:scatterChart>
        <c:scatterStyle val="lineMarker"/>
        <c:varyColors val="0"/>
        <c:ser>
          <c:idx val="0"/>
          <c:order val="0"/>
          <c:tx>
            <c:strRef>
              <c:f>Hoja5!$J$3</c:f>
              <c:strCache>
                <c:ptCount val="1"/>
                <c:pt idx="0">
                  <c:v>Ln (EXPY 2015)</c:v>
                </c:pt>
              </c:strCache>
            </c:strRef>
          </c:tx>
          <c:spPr>
            <a:ln w="19050" cap="rnd">
              <a:noFill/>
              <a:round/>
            </a:ln>
            <a:effectLst/>
          </c:spPr>
          <c:marker>
            <c:symbol val="circle"/>
            <c:size val="5"/>
            <c:spPr>
              <a:solidFill>
                <a:srgbClr val="92D050"/>
              </a:solidFill>
              <a:ln w="9525">
                <a:solidFill>
                  <a:schemeClr val="accent1"/>
                </a:solidFill>
              </a:ln>
              <a:effectLst/>
            </c:spPr>
          </c:marker>
          <c:dPt>
            <c:idx val="3"/>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0-7682-45B2-B3A2-20C50E69986E}"/>
              </c:ext>
            </c:extLst>
          </c:dPt>
          <c:dPt>
            <c:idx val="13"/>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1-7682-45B2-B3A2-20C50E69986E}"/>
              </c:ext>
            </c:extLst>
          </c:dPt>
          <c:dPt>
            <c:idx val="16"/>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2-7682-45B2-B3A2-20C50E69986E}"/>
              </c:ext>
            </c:extLst>
          </c:dPt>
          <c:dPt>
            <c:idx val="22"/>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3-7682-45B2-B3A2-20C50E69986E}"/>
              </c:ext>
            </c:extLst>
          </c:dPt>
          <c:dPt>
            <c:idx val="26"/>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4-7682-45B2-B3A2-20C50E69986E}"/>
              </c:ext>
            </c:extLst>
          </c:dPt>
          <c:dLbls>
            <c:dLbl>
              <c:idx val="3"/>
              <c:layout/>
              <c:tx>
                <c:rich>
                  <a:bodyPr/>
                  <a:lstStyle/>
                  <a:p>
                    <a:r>
                      <a:rPr lang="en-US"/>
                      <a:t>AUS</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7682-45B2-B3A2-20C50E69986E}"/>
                </c:ext>
                <c:ext xmlns:c15="http://schemas.microsoft.com/office/drawing/2012/chart" uri="{CE6537A1-D6FC-4f65-9D91-7224C49458BB}">
                  <c15:layout/>
                </c:ext>
              </c:extLst>
            </c:dLbl>
            <c:dLbl>
              <c:idx val="13"/>
              <c:layout>
                <c:manualLayout>
                  <c:x val="-0.0138888888888889"/>
                  <c:y val="-0.00925925925925926"/>
                </c:manualLayout>
              </c:layout>
              <c:tx>
                <c:rich>
                  <a:bodyPr/>
                  <a:lstStyle/>
                  <a:p>
                    <a:r>
                      <a:rPr lang="en-US"/>
                      <a:t>CHN</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7682-45B2-B3A2-20C50E69986E}"/>
                </c:ext>
                <c:ext xmlns:c15="http://schemas.microsoft.com/office/drawing/2012/chart" uri="{CE6537A1-D6FC-4f65-9D91-7224C49458BB}">
                  <c15:layout/>
                </c:ext>
              </c:extLst>
            </c:dLbl>
            <c:dLbl>
              <c:idx val="16"/>
              <c:layout>
                <c:manualLayout>
                  <c:x val="-0.013888888888889"/>
                  <c:y val="0.00925925925925922"/>
                </c:manualLayout>
              </c:layout>
              <c:tx>
                <c:rich>
                  <a:bodyPr/>
                  <a:lstStyle/>
                  <a:p>
                    <a:r>
                      <a:rPr lang="en-US"/>
                      <a:t>BRA</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7682-45B2-B3A2-20C50E69986E}"/>
                </c:ext>
                <c:ext xmlns:c15="http://schemas.microsoft.com/office/drawing/2012/chart" uri="{CE6537A1-D6FC-4f65-9D91-7224C49458BB}">
                  <c15:layout/>
                </c:ext>
              </c:extLst>
            </c:dLbl>
            <c:dLbl>
              <c:idx val="22"/>
              <c:layout/>
              <c:tx>
                <c:rich>
                  <a:bodyPr/>
                  <a:lstStyle/>
                  <a:p>
                    <a:r>
                      <a:rPr lang="en-US"/>
                      <a:t>CHL</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7682-45B2-B3A2-20C50E69986E}"/>
                </c:ext>
                <c:ext xmlns:c15="http://schemas.microsoft.com/office/drawing/2012/chart" uri="{CE6537A1-D6FC-4f65-9D91-7224C49458BB}">
                  <c15:layout/>
                </c:ext>
              </c:extLst>
            </c:dLbl>
            <c:dLbl>
              <c:idx val="26"/>
              <c:layout>
                <c:manualLayout>
                  <c:x val="-0.0694444444444445"/>
                  <c:y val="0.00462962962962963"/>
                </c:manualLayout>
              </c:layout>
              <c:tx>
                <c:rich>
                  <a:bodyPr/>
                  <a:lstStyle/>
                  <a:p>
                    <a:r>
                      <a:rPr lang="en-US"/>
                      <a:t>COL</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7682-45B2-B3A2-20C50E69986E}"/>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_tradnl"/>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exp"/>
            <c:dispRSqr val="0"/>
            <c:dispEq val="0"/>
          </c:trendline>
          <c:xVal>
            <c:numRef>
              <c:f>Hoja5!$I$4:$I$121</c:f>
              <c:numCache>
                <c:formatCode>General</c:formatCode>
                <c:ptCount val="118"/>
                <c:pt idx="0">
                  <c:v>8.42098753078862</c:v>
                </c:pt>
                <c:pt idx="1">
                  <c:v>8.240873521681648</c:v>
                </c:pt>
                <c:pt idx="2">
                  <c:v>9.523731856975175</c:v>
                </c:pt>
                <c:pt idx="3">
                  <c:v>10.90994270200552</c:v>
                </c:pt>
                <c:pt idx="4">
                  <c:v>10.77201139651506</c:v>
                </c:pt>
                <c:pt idx="5">
                  <c:v>8.718623997920773</c:v>
                </c:pt>
                <c:pt idx="6">
                  <c:v>5.345470000219755</c:v>
                </c:pt>
                <c:pt idx="7">
                  <c:v>10.71137068666501</c:v>
                </c:pt>
                <c:pt idx="8">
                  <c:v>6.718045173966046</c:v>
                </c:pt>
                <c:pt idx="9">
                  <c:v>6.44678845454079</c:v>
                </c:pt>
                <c:pt idx="10">
                  <c:v>8.9229830467883</c:v>
                </c:pt>
                <c:pt idx="11">
                  <c:v>10.01612090687085</c:v>
                </c:pt>
                <c:pt idx="12">
                  <c:v>9.973099432397857</c:v>
                </c:pt>
                <c:pt idx="13">
                  <c:v>8.725668893866616</c:v>
                </c:pt>
                <c:pt idx="14">
                  <c:v>8.395385040842727</c:v>
                </c:pt>
                <c:pt idx="15">
                  <c:v>7.771719762102397</c:v>
                </c:pt>
                <c:pt idx="16">
                  <c:v>9.32002402937592</c:v>
                </c:pt>
                <c:pt idx="17">
                  <c:v>9.679294075242484</c:v>
                </c:pt>
                <c:pt idx="18">
                  <c:v>8.86504429956792</c:v>
                </c:pt>
                <c:pt idx="19">
                  <c:v>5.644178248725424</c:v>
                </c:pt>
                <c:pt idx="20">
                  <c:v>10.81978948434756</c:v>
                </c:pt>
                <c:pt idx="21">
                  <c:v>11.23256082138123</c:v>
                </c:pt>
                <c:pt idx="22">
                  <c:v>9.590569720016083</c:v>
                </c:pt>
                <c:pt idx="23">
                  <c:v>8.766578827439373</c:v>
                </c:pt>
                <c:pt idx="24">
                  <c:v>7.307647554329749</c:v>
                </c:pt>
                <c:pt idx="25">
                  <c:v>7.177271598727266</c:v>
                </c:pt>
                <c:pt idx="26">
                  <c:v>8.915671146121395</c:v>
                </c:pt>
                <c:pt idx="27">
                  <c:v>8.18273951612861</c:v>
                </c:pt>
                <c:pt idx="28">
                  <c:v>9.119268945948633</c:v>
                </c:pt>
                <c:pt idx="29">
                  <c:v>10.2174658291865</c:v>
                </c:pt>
                <c:pt idx="30">
                  <c:v>9.95015689792988</c:v>
                </c:pt>
                <c:pt idx="31">
                  <c:v>10.72039520158558</c:v>
                </c:pt>
                <c:pt idx="32">
                  <c:v>10.97177636333946</c:v>
                </c:pt>
                <c:pt idx="33">
                  <c:v>8.47513063605182</c:v>
                </c:pt>
                <c:pt idx="34">
                  <c:v>8.582451765753271</c:v>
                </c:pt>
                <c:pt idx="35">
                  <c:v>7.903628058596178</c:v>
                </c:pt>
                <c:pt idx="36">
                  <c:v>10.32834834240427</c:v>
                </c:pt>
                <c:pt idx="37">
                  <c:v>9.784795228602431</c:v>
                </c:pt>
                <c:pt idx="38">
                  <c:v>6.186760940481409</c:v>
                </c:pt>
                <c:pt idx="39">
                  <c:v>10.72081128658953</c:v>
                </c:pt>
                <c:pt idx="40">
                  <c:v>8.30441424156892</c:v>
                </c:pt>
                <c:pt idx="41">
                  <c:v>10.62934197186393</c:v>
                </c:pt>
                <c:pt idx="42">
                  <c:v>10.61970310048482</c:v>
                </c:pt>
                <c:pt idx="43">
                  <c:v>8.296609859940504</c:v>
                </c:pt>
                <c:pt idx="44">
                  <c:v>6.033317849647256</c:v>
                </c:pt>
                <c:pt idx="45">
                  <c:v>10.02784625436706</c:v>
                </c:pt>
                <c:pt idx="46">
                  <c:v>8.023641182695661</c:v>
                </c:pt>
                <c:pt idx="47">
                  <c:v>8.206151870382408</c:v>
                </c:pt>
                <c:pt idx="48">
                  <c:v>10.49452143950135</c:v>
                </c:pt>
                <c:pt idx="49">
                  <c:v>9.53295633805528</c:v>
                </c:pt>
                <c:pt idx="50">
                  <c:v>9.573218734862731</c:v>
                </c:pt>
                <c:pt idx="51">
                  <c:v>7.498637148791558</c:v>
                </c:pt>
                <c:pt idx="52">
                  <c:v>10.93406597401135</c:v>
                </c:pt>
                <c:pt idx="53">
                  <c:v>10.72351074648488</c:v>
                </c:pt>
                <c:pt idx="54">
                  <c:v>10.39903221484958</c:v>
                </c:pt>
                <c:pt idx="55">
                  <c:v>10.4253922757968</c:v>
                </c:pt>
                <c:pt idx="56">
                  <c:v>8.516749292907872</c:v>
                </c:pt>
                <c:pt idx="57">
                  <c:v>8.28804238260732</c:v>
                </c:pt>
                <c:pt idx="58">
                  <c:v>10.7067625421315</c:v>
                </c:pt>
                <c:pt idx="59">
                  <c:v>9.26355786390767</c:v>
                </c:pt>
                <c:pt idx="60">
                  <c:v>6.924756928376117</c:v>
                </c:pt>
                <c:pt idx="61">
                  <c:v>6.928447706367208</c:v>
                </c:pt>
                <c:pt idx="62">
                  <c:v>10.12754268823102</c:v>
                </c:pt>
                <c:pt idx="63">
                  <c:v>10.44452293167624</c:v>
                </c:pt>
                <c:pt idx="64">
                  <c:v>8.199062633071755</c:v>
                </c:pt>
                <c:pt idx="65">
                  <c:v>9.630879297101551</c:v>
                </c:pt>
                <c:pt idx="66">
                  <c:v>11.57504167969102</c:v>
                </c:pt>
                <c:pt idx="67">
                  <c:v>9.5640608557926</c:v>
                </c:pt>
                <c:pt idx="68">
                  <c:v>10.93060706183554</c:v>
                </c:pt>
                <c:pt idx="69">
                  <c:v>8.08265924901263</c:v>
                </c:pt>
                <c:pt idx="70">
                  <c:v>7.58632421138034</c:v>
                </c:pt>
                <c:pt idx="71">
                  <c:v>6.013849865795438</c:v>
                </c:pt>
                <c:pt idx="72">
                  <c:v>9.160864792963655</c:v>
                </c:pt>
                <c:pt idx="73">
                  <c:v>8.535786460282238</c:v>
                </c:pt>
                <c:pt idx="74">
                  <c:v>8.279925613987602</c:v>
                </c:pt>
                <c:pt idx="75">
                  <c:v>6.233969255735818</c:v>
                </c:pt>
                <c:pt idx="76">
                  <c:v>9.119849092598116</c:v>
                </c:pt>
                <c:pt idx="77">
                  <c:v>6.20337342515429</c:v>
                </c:pt>
                <c:pt idx="78">
                  <c:v>9.294380923764698</c:v>
                </c:pt>
                <c:pt idx="79">
                  <c:v>5.95020156995251</c:v>
                </c:pt>
                <c:pt idx="80">
                  <c:v>7.522415915417722</c:v>
                </c:pt>
                <c:pt idx="81">
                  <c:v>10.8381149357278</c:v>
                </c:pt>
                <c:pt idx="82">
                  <c:v>11.40468536283555</c:v>
                </c:pt>
                <c:pt idx="83">
                  <c:v>6.536419096698193</c:v>
                </c:pt>
                <c:pt idx="84">
                  <c:v>10.50406786197721</c:v>
                </c:pt>
                <c:pt idx="85">
                  <c:v>9.635978626964961</c:v>
                </c:pt>
                <c:pt idx="86">
                  <c:v>9.28274847159345</c:v>
                </c:pt>
                <c:pt idx="87">
                  <c:v>8.695251841587863</c:v>
                </c:pt>
                <c:pt idx="88">
                  <c:v>7.876654020626707</c:v>
                </c:pt>
                <c:pt idx="89">
                  <c:v>9.58746978953664</c:v>
                </c:pt>
                <c:pt idx="90">
                  <c:v>9.997041190523763</c:v>
                </c:pt>
                <c:pt idx="91">
                  <c:v>8.249264071824267</c:v>
                </c:pt>
                <c:pt idx="92">
                  <c:v>11.22680696949462</c:v>
                </c:pt>
                <c:pt idx="93">
                  <c:v>9.161841590350733</c:v>
                </c:pt>
                <c:pt idx="94">
                  <c:v>9.309173430060607</c:v>
                </c:pt>
                <c:pt idx="95">
                  <c:v>9.96706404857591</c:v>
                </c:pt>
                <c:pt idx="96">
                  <c:v>7.451661457498047</c:v>
                </c:pt>
                <c:pt idx="97">
                  <c:v>6.950787948159548</c:v>
                </c:pt>
                <c:pt idx="98">
                  <c:v>10.85620818378612</c:v>
                </c:pt>
                <c:pt idx="99">
                  <c:v>6.210369327512466</c:v>
                </c:pt>
                <c:pt idx="100">
                  <c:v>8.256635374339738</c:v>
                </c:pt>
                <c:pt idx="101">
                  <c:v>9.825949164767502</c:v>
                </c:pt>
                <c:pt idx="102">
                  <c:v>10.08145757177564</c:v>
                </c:pt>
                <c:pt idx="103">
                  <c:v>10.91488153371506</c:v>
                </c:pt>
                <c:pt idx="104">
                  <c:v>9.51913891413744</c:v>
                </c:pt>
                <c:pt idx="105">
                  <c:v>6.318570917757427</c:v>
                </c:pt>
                <c:pt idx="106">
                  <c:v>8.661233100663418</c:v>
                </c:pt>
                <c:pt idx="107">
                  <c:v>8.35110531255315</c:v>
                </c:pt>
                <c:pt idx="108">
                  <c:v>9.352231350692026</c:v>
                </c:pt>
                <c:pt idx="109">
                  <c:v>6.73630327399265</c:v>
                </c:pt>
                <c:pt idx="110">
                  <c:v>6.512059693303076</c:v>
                </c:pt>
                <c:pt idx="111">
                  <c:v>7.94606433168385</c:v>
                </c:pt>
                <c:pt idx="112">
                  <c:v>9.542797415630821</c:v>
                </c:pt>
                <c:pt idx="113">
                  <c:v>10.84906539926272</c:v>
                </c:pt>
                <c:pt idx="114">
                  <c:v>8.783058397353351</c:v>
                </c:pt>
                <c:pt idx="115">
                  <c:v>8.93263978500777</c:v>
                </c:pt>
                <c:pt idx="116">
                  <c:v>7.38935145426368</c:v>
                </c:pt>
                <c:pt idx="117">
                  <c:v>6.708594210126786</c:v>
                </c:pt>
              </c:numCache>
            </c:numRef>
          </c:xVal>
          <c:yVal>
            <c:numRef>
              <c:f>Hoja5!$J$4:$J$121</c:f>
              <c:numCache>
                <c:formatCode>General</c:formatCode>
                <c:ptCount val="118"/>
                <c:pt idx="0">
                  <c:v>9.545227781994299</c:v>
                </c:pt>
                <c:pt idx="1">
                  <c:v>9.42779255815361</c:v>
                </c:pt>
                <c:pt idx="2">
                  <c:v>9.71098231766566</c:v>
                </c:pt>
                <c:pt idx="3">
                  <c:v>9.624394488719139</c:v>
                </c:pt>
                <c:pt idx="4">
                  <c:v>9.966245426762553</c:v>
                </c:pt>
                <c:pt idx="5">
                  <c:v>9.778753350906971</c:v>
                </c:pt>
                <c:pt idx="6">
                  <c:v>9.042769171813658</c:v>
                </c:pt>
                <c:pt idx="7">
                  <c:v>9.99119985048993</c:v>
                </c:pt>
                <c:pt idx="8">
                  <c:v>9.06214600140052</c:v>
                </c:pt>
                <c:pt idx="9">
                  <c:v>9.271901026165827</c:v>
                </c:pt>
                <c:pt idx="10">
                  <c:v>9.75608207261309</c:v>
                </c:pt>
                <c:pt idx="11">
                  <c:v>9.82774139313225</c:v>
                </c:pt>
                <c:pt idx="12">
                  <c:v>9.93523037583345</c:v>
                </c:pt>
                <c:pt idx="13">
                  <c:v>9.80765483623339</c:v>
                </c:pt>
                <c:pt idx="14">
                  <c:v>9.364301033751148</c:v>
                </c:pt>
                <c:pt idx="15">
                  <c:v>9.501999027331317</c:v>
                </c:pt>
                <c:pt idx="16">
                  <c:v>9.647577365630093</c:v>
                </c:pt>
                <c:pt idx="17">
                  <c:v>9.903139491970075</c:v>
                </c:pt>
                <c:pt idx="18">
                  <c:v>9.44525437888931</c:v>
                </c:pt>
                <c:pt idx="19">
                  <c:v>9.816615620369072</c:v>
                </c:pt>
                <c:pt idx="20">
                  <c:v>9.881141734069025</c:v>
                </c:pt>
                <c:pt idx="21">
                  <c:v>10.0716569380969</c:v>
                </c:pt>
                <c:pt idx="22">
                  <c:v>9.35611723188932</c:v>
                </c:pt>
                <c:pt idx="23">
                  <c:v>9.88224042244796</c:v>
                </c:pt>
                <c:pt idx="24">
                  <c:v>9.19504417943297</c:v>
                </c:pt>
                <c:pt idx="25">
                  <c:v>9.481206851499402</c:v>
                </c:pt>
                <c:pt idx="26">
                  <c:v>9.6856548735405</c:v>
                </c:pt>
                <c:pt idx="27">
                  <c:v>9.660348542835018</c:v>
                </c:pt>
                <c:pt idx="28">
                  <c:v>9.730392302176668</c:v>
                </c:pt>
                <c:pt idx="29">
                  <c:v>9.968679610072257</c:v>
                </c:pt>
                <c:pt idx="30">
                  <c:v>9.94414425339614</c:v>
                </c:pt>
                <c:pt idx="31">
                  <c:v>10.01812564804843</c:v>
                </c:pt>
                <c:pt idx="32">
                  <c:v>9.983631485855405</c:v>
                </c:pt>
                <c:pt idx="33">
                  <c:v>9.778603803881232</c:v>
                </c:pt>
                <c:pt idx="34">
                  <c:v>9.505795654597587</c:v>
                </c:pt>
                <c:pt idx="35">
                  <c:v>9.621662958182014</c:v>
                </c:pt>
                <c:pt idx="36">
                  <c:v>9.87863271428789</c:v>
                </c:pt>
                <c:pt idx="37">
                  <c:v>9.820970243894987</c:v>
                </c:pt>
                <c:pt idx="38">
                  <c:v>9.101028727546041</c:v>
                </c:pt>
                <c:pt idx="39">
                  <c:v>9.98680611948808</c:v>
                </c:pt>
                <c:pt idx="40">
                  <c:v>9.559934002492475</c:v>
                </c:pt>
                <c:pt idx="41">
                  <c:v>9.991426540828006</c:v>
                </c:pt>
                <c:pt idx="42">
                  <c:v>9.98341502280086</c:v>
                </c:pt>
                <c:pt idx="43">
                  <c:v>9.633355244792836</c:v>
                </c:pt>
                <c:pt idx="44">
                  <c:v>9.32618464054877</c:v>
                </c:pt>
                <c:pt idx="45">
                  <c:v>9.801613175452018</c:v>
                </c:pt>
                <c:pt idx="46">
                  <c:v>9.40007521566437</c:v>
                </c:pt>
                <c:pt idx="47">
                  <c:v>9.339062468453017</c:v>
                </c:pt>
                <c:pt idx="48">
                  <c:v>9.90902021907136</c:v>
                </c:pt>
                <c:pt idx="49">
                  <c:v>9.795278539314017</c:v>
                </c:pt>
                <c:pt idx="50">
                  <c:v>9.973292960492561</c:v>
                </c:pt>
                <c:pt idx="51">
                  <c:v>9.76014129416834</c:v>
                </c:pt>
                <c:pt idx="52">
                  <c:v>10.23537034518067</c:v>
                </c:pt>
                <c:pt idx="53">
                  <c:v>9.804424389090497</c:v>
                </c:pt>
                <c:pt idx="54">
                  <c:v>9.91493577089645</c:v>
                </c:pt>
                <c:pt idx="55">
                  <c:v>9.93504484190819</c:v>
                </c:pt>
                <c:pt idx="56">
                  <c:v>9.433111854081227</c:v>
                </c:pt>
                <c:pt idx="57">
                  <c:v>9.615228647081501</c:v>
                </c:pt>
                <c:pt idx="58">
                  <c:v>10.0483166352443</c:v>
                </c:pt>
                <c:pt idx="59">
                  <c:v>9.706781432194401</c:v>
                </c:pt>
                <c:pt idx="60">
                  <c:v>9.698986028812148</c:v>
                </c:pt>
                <c:pt idx="61">
                  <c:v>9.182405604276356</c:v>
                </c:pt>
                <c:pt idx="62">
                  <c:v>9.968309471012871</c:v>
                </c:pt>
                <c:pt idx="63">
                  <c:v>9.829307500861664</c:v>
                </c:pt>
                <c:pt idx="64">
                  <c:v>9.236345293843651</c:v>
                </c:pt>
                <c:pt idx="65">
                  <c:v>9.78588068886055</c:v>
                </c:pt>
                <c:pt idx="66">
                  <c:v>9.95858729320632</c:v>
                </c:pt>
                <c:pt idx="67">
                  <c:v>9.763721910154118</c:v>
                </c:pt>
                <c:pt idx="68">
                  <c:v>10.24168758137862</c:v>
                </c:pt>
                <c:pt idx="69">
                  <c:v>9.57911729071719</c:v>
                </c:pt>
                <c:pt idx="70">
                  <c:v>9.52952983237954</c:v>
                </c:pt>
                <c:pt idx="71">
                  <c:v>9.127717388251718</c:v>
                </c:pt>
                <c:pt idx="72">
                  <c:v>9.922111053563528</c:v>
                </c:pt>
                <c:pt idx="73">
                  <c:v>9.799296352961704</c:v>
                </c:pt>
                <c:pt idx="74">
                  <c:v>9.310317824914771</c:v>
                </c:pt>
                <c:pt idx="75">
                  <c:v>9.68664535591925</c:v>
                </c:pt>
                <c:pt idx="76">
                  <c:v>9.464631365886974</c:v>
                </c:pt>
                <c:pt idx="77">
                  <c:v>9.028037495007758</c:v>
                </c:pt>
                <c:pt idx="78">
                  <c:v>9.876555108394834</c:v>
                </c:pt>
                <c:pt idx="79">
                  <c:v>9.315062483897701</c:v>
                </c:pt>
                <c:pt idx="80">
                  <c:v>9.380829703263501</c:v>
                </c:pt>
                <c:pt idx="81">
                  <c:v>9.928616655216694</c:v>
                </c:pt>
                <c:pt idx="82">
                  <c:v>9.87040687075111</c:v>
                </c:pt>
                <c:pt idx="83">
                  <c:v>9.347072511740044</c:v>
                </c:pt>
                <c:pt idx="84">
                  <c:v>9.87628797513382</c:v>
                </c:pt>
                <c:pt idx="85">
                  <c:v>9.836224255900475</c:v>
                </c:pt>
                <c:pt idx="86">
                  <c:v>9.475128619298954</c:v>
                </c:pt>
                <c:pt idx="87">
                  <c:v>9.301403363413158</c:v>
                </c:pt>
                <c:pt idx="88">
                  <c:v>9.875951902341606</c:v>
                </c:pt>
                <c:pt idx="89">
                  <c:v>9.86700664269168</c:v>
                </c:pt>
                <c:pt idx="90">
                  <c:v>9.81699295108593</c:v>
                </c:pt>
                <c:pt idx="91">
                  <c:v>9.500146936096554</c:v>
                </c:pt>
                <c:pt idx="92">
                  <c:v>9.82224224703161</c:v>
                </c:pt>
                <c:pt idx="93">
                  <c:v>9.8322874254232</c:v>
                </c:pt>
                <c:pt idx="94">
                  <c:v>9.80679051148417</c:v>
                </c:pt>
                <c:pt idx="95">
                  <c:v>9.862981133216782</c:v>
                </c:pt>
                <c:pt idx="96">
                  <c:v>9.569901845875957</c:v>
                </c:pt>
                <c:pt idx="97">
                  <c:v>9.468840256258436</c:v>
                </c:pt>
                <c:pt idx="98">
                  <c:v>10.05144753806852</c:v>
                </c:pt>
                <c:pt idx="99">
                  <c:v>8.932571137925563</c:v>
                </c:pt>
                <c:pt idx="100">
                  <c:v>9.447288204266788</c:v>
                </c:pt>
                <c:pt idx="101">
                  <c:v>9.914375067857078</c:v>
                </c:pt>
                <c:pt idx="102">
                  <c:v>9.976925728998217</c:v>
                </c:pt>
                <c:pt idx="103">
                  <c:v>9.998808186831251</c:v>
                </c:pt>
                <c:pt idx="104">
                  <c:v>9.729420433936408</c:v>
                </c:pt>
                <c:pt idx="105">
                  <c:v>9.488736967510428</c:v>
                </c:pt>
                <c:pt idx="106">
                  <c:v>9.882356863756562</c:v>
                </c:pt>
                <c:pt idx="107">
                  <c:v>9.704729859450907</c:v>
                </c:pt>
                <c:pt idx="108">
                  <c:v>9.705057345304707</c:v>
                </c:pt>
                <c:pt idx="109">
                  <c:v>9.342567038816074</c:v>
                </c:pt>
                <c:pt idx="110">
                  <c:v>9.31950324948508</c:v>
                </c:pt>
                <c:pt idx="111">
                  <c:v>9.58903156976237</c:v>
                </c:pt>
                <c:pt idx="112">
                  <c:v>9.630850402200185</c:v>
                </c:pt>
                <c:pt idx="113">
                  <c:v>9.999826748176551</c:v>
                </c:pt>
                <c:pt idx="114">
                  <c:v>9.3612486580644</c:v>
                </c:pt>
                <c:pt idx="115">
                  <c:v>9.7226189397077</c:v>
                </c:pt>
                <c:pt idx="116">
                  <c:v>9.274073568927262</c:v>
                </c:pt>
                <c:pt idx="117">
                  <c:v>9.17271451436443</c:v>
                </c:pt>
              </c:numCache>
            </c:numRef>
          </c:yVal>
          <c:smooth val="0"/>
          <c:extLst xmlns:c16r2="http://schemas.microsoft.com/office/drawing/2015/06/chart">
            <c:ext xmlns:c16="http://schemas.microsoft.com/office/drawing/2014/chart" uri="{C3380CC4-5D6E-409C-BE32-E72D297353CC}">
              <c16:uniqueId val="{00000006-7682-45B2-B3A2-20C50E69986E}"/>
            </c:ext>
          </c:extLst>
        </c:ser>
        <c:dLbls>
          <c:showLegendKey val="0"/>
          <c:showVal val="0"/>
          <c:showCatName val="0"/>
          <c:showSerName val="0"/>
          <c:showPercent val="0"/>
          <c:showBubbleSize val="0"/>
        </c:dLbls>
        <c:axId val="1873308560"/>
        <c:axId val="1873312320"/>
      </c:scatterChart>
      <c:valAx>
        <c:axId val="1873308560"/>
        <c:scaling>
          <c:orientation val="minMax"/>
          <c:min val="6.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1200" b="1"/>
                  <a:t>Ln (PIB per cápita 2015)</a:t>
                </a:r>
              </a:p>
            </c:rich>
          </c:tx>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s-ES_trad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crossAx val="1873312320"/>
        <c:crosses val="autoZero"/>
        <c:crossBetween val="midCat"/>
      </c:valAx>
      <c:valAx>
        <c:axId val="1873312320"/>
        <c:scaling>
          <c:orientation val="minMax"/>
          <c:min val="8.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a:t>Ln (EXPY 2015)</a:t>
                </a:r>
              </a:p>
            </c:rich>
          </c:tx>
          <c:layout/>
          <c:overlay val="0"/>
          <c:spPr>
            <a:noFill/>
            <a:ln>
              <a:noFill/>
            </a:ln>
            <a:effectLst/>
          </c:spPr>
          <c:txPr>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ES_tradnl"/>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crossAx val="187330856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s-ES_tradnl"/>
    </a:p>
  </c:txPr>
  <c:externalData r:id="rId4">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Hoja10!$E$1</c:f>
              <c:strCache>
                <c:ptCount val="1"/>
                <c:pt idx="0">
                  <c:v>ECI</c:v>
                </c:pt>
              </c:strCache>
            </c:strRef>
          </c:tx>
          <c:spPr>
            <a:ln w="19050" cap="rnd">
              <a:noFill/>
              <a:round/>
            </a:ln>
            <a:effectLst/>
          </c:spPr>
          <c:marker>
            <c:symbol val="circle"/>
            <c:size val="5"/>
            <c:spPr>
              <a:solidFill>
                <a:srgbClr val="92D050"/>
              </a:solidFill>
              <a:ln w="9525">
                <a:solidFill>
                  <a:schemeClr val="accent1"/>
                </a:solidFill>
              </a:ln>
              <a:effectLst/>
            </c:spPr>
          </c:marker>
          <c:dPt>
            <c:idx val="3"/>
            <c:marker>
              <c:symbol val="square"/>
              <c:size val="5"/>
              <c:spPr>
                <a:solidFill>
                  <a:srgbClr val="92D050"/>
                </a:solidFill>
                <a:ln w="9525">
                  <a:solidFill>
                    <a:srgbClr val="FF0000"/>
                  </a:solidFill>
                </a:ln>
                <a:effectLst/>
              </c:spPr>
            </c:marker>
            <c:bubble3D val="0"/>
            <c:extLst xmlns:c16r2="http://schemas.microsoft.com/office/drawing/2015/06/chart">
              <c:ext xmlns:c16="http://schemas.microsoft.com/office/drawing/2014/chart" uri="{C3380CC4-5D6E-409C-BE32-E72D297353CC}">
                <c16:uniqueId val="{00000000-1CBA-47FA-8089-2AB7F53F0AB8}"/>
              </c:ext>
            </c:extLst>
          </c:dPt>
          <c:dLbls>
            <c:dLbl>
              <c:idx val="0"/>
              <c:tx>
                <c:rich>
                  <a:bodyPr/>
                  <a:lstStyle/>
                  <a:p>
                    <a:fld id="{83DF6CCC-E65E-1642-BEB2-66D4074C362F}"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1-1CBA-47FA-8089-2AB7F53F0AB8}"/>
                </c:ext>
                <c:ext xmlns:c15="http://schemas.microsoft.com/office/drawing/2012/chart" uri="{CE6537A1-D6FC-4f65-9D91-7224C49458BB}">
                  <c15:dlblFieldTable/>
                  <c15:showDataLabelsRange val="1"/>
                </c:ext>
              </c:extLst>
            </c:dLbl>
            <c:dLbl>
              <c:idx val="1"/>
              <c:tx>
                <c:rich>
                  <a:bodyPr/>
                  <a:lstStyle/>
                  <a:p>
                    <a:fld id="{4D9BF0FE-5CB6-8943-8504-FF22C8939174}"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2"/>
              <c:tx>
                <c:rich>
                  <a:bodyPr/>
                  <a:lstStyle/>
                  <a:p>
                    <a:fld id="{2E3BF149-517B-644B-8321-514860347A29}"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3"/>
              <c:tx>
                <c:rich>
                  <a:bodyPr/>
                  <a:lstStyle/>
                  <a:p>
                    <a:fld id="{63EAA6F3-0D55-8148-85A6-BBF06679EEA5}"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4"/>
              <c:tx>
                <c:rich>
                  <a:bodyPr/>
                  <a:lstStyle/>
                  <a:p>
                    <a:fld id="{54727F68-B212-164D-8760-8AA4E3BC99CC}"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5"/>
              <c:tx>
                <c:rich>
                  <a:bodyPr/>
                  <a:lstStyle/>
                  <a:p>
                    <a:fld id="{1179EB7A-64DD-874A-BE94-B074A1829840}"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6"/>
              <c:tx>
                <c:rich>
                  <a:bodyPr/>
                  <a:lstStyle/>
                  <a:p>
                    <a:fld id="{B9F8ABB6-147F-2043-9E73-9B372A8FFAD6}"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7"/>
              <c:layout>
                <c:manualLayout>
                  <c:x val="-0.0145454545454545"/>
                  <c:y val="-0.0484848484848486"/>
                </c:manualLayout>
              </c:layout>
              <c:tx>
                <c:rich>
                  <a:bodyPr/>
                  <a:lstStyle/>
                  <a:p>
                    <a:fld id="{D8A2D6D2-1A5A-DA4A-AF8D-56887A0DA5FF}"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7-1CBA-47FA-8089-2AB7F53F0AB8}"/>
                </c:ext>
                <c:ext xmlns:c15="http://schemas.microsoft.com/office/drawing/2012/chart" uri="{CE6537A1-D6FC-4f65-9D91-7224C49458BB}">
                  <c15:dlblFieldTable/>
                  <c15:showDataLabelsRange val="1"/>
                </c:ext>
              </c:extLst>
            </c:dLbl>
            <c:dLbl>
              <c:idx val="8"/>
              <c:layout>
                <c:manualLayout>
                  <c:x val="-0.0848484848484849"/>
                  <c:y val="0.0"/>
                </c:manualLayout>
              </c:layout>
              <c:tx>
                <c:rich>
                  <a:bodyPr/>
                  <a:lstStyle/>
                  <a:p>
                    <a:fld id="{26F03FA0-9872-7241-A5A3-058004D180FD}" type="CELLRANGE">
                      <a:rPr lang="en-US"/>
                      <a:pPr/>
                      <a:t>[CELLRANGE]</a:t>
                    </a:fld>
                    <a:endParaRPr lang="en-GB"/>
                  </a:p>
                </c:rich>
              </c:tx>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8-1CBA-47FA-8089-2AB7F53F0AB8}"/>
                </c:ext>
                <c:ext xmlns:c15="http://schemas.microsoft.com/office/drawing/2012/chart" uri="{CE6537A1-D6FC-4f65-9D91-7224C49458BB}">
                  <c15:dlblFieldTable/>
                  <c15:showDataLabelsRange val="1"/>
                </c:ext>
              </c:extLst>
            </c:dLbl>
            <c:dLbl>
              <c:idx val="9"/>
              <c:tx>
                <c:rich>
                  <a:bodyPr/>
                  <a:lstStyle/>
                  <a:p>
                    <a:fld id="{F74D8714-0879-3E47-A9AD-6C23470665B8}"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0"/>
              <c:tx>
                <c:rich>
                  <a:bodyPr/>
                  <a:lstStyle/>
                  <a:p>
                    <a:fld id="{410FD0DD-161C-A540-AABC-F472DB321B81}"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1"/>
              <c:tx>
                <c:rich>
                  <a:bodyPr/>
                  <a:lstStyle/>
                  <a:p>
                    <a:fld id="{843C2E29-B267-4745-B23A-8714458F3979}"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2"/>
              <c:tx>
                <c:rich>
                  <a:bodyPr/>
                  <a:lstStyle/>
                  <a:p>
                    <a:fld id="{26ACA6FE-E2A2-E242-8345-AE933FD97AEF}"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3"/>
              <c:tx>
                <c:rich>
                  <a:bodyPr/>
                  <a:lstStyle/>
                  <a:p>
                    <a:fld id="{D4B8E913-EE7C-734E-ADBC-D5285F56FF8B}"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4"/>
              <c:tx>
                <c:rich>
                  <a:bodyPr/>
                  <a:lstStyle/>
                  <a:p>
                    <a:fld id="{D5FE2B0A-9F08-0944-B35E-B5553E545943}"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5"/>
              <c:tx>
                <c:rich>
                  <a:bodyPr/>
                  <a:lstStyle/>
                  <a:p>
                    <a:fld id="{72AD8C21-969E-E344-B1AA-82F346ECF068}" type="CELLRANGE">
                      <a:rPr lang="en-GB"/>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S_tradnl"/>
              </a:p>
            </c:txPr>
            <c:showLegendKey val="0"/>
            <c:showVal val="0"/>
            <c:showCatName val="0"/>
            <c:showSerName val="0"/>
            <c:showPercent val="0"/>
            <c:showBubbleSize val="0"/>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xVal>
            <c:numRef>
              <c:f>Hoja10!$D$2:$D$17</c:f>
              <c:numCache>
                <c:formatCode>_(* #,##0_);_(* \(#,##0\);_(* "-"_);_(@_)</c:formatCode>
                <c:ptCount val="16"/>
                <c:pt idx="0">
                  <c:v>19101.2973920688</c:v>
                </c:pt>
                <c:pt idx="1">
                  <c:v>6531.519398171237</c:v>
                </c:pt>
                <c:pt idx="2">
                  <c:v>14666.01816789843</c:v>
                </c:pt>
                <c:pt idx="3">
                  <c:v>22536.61768789457</c:v>
                </c:pt>
                <c:pt idx="4">
                  <c:v>12985.38313452662</c:v>
                </c:pt>
                <c:pt idx="5">
                  <c:v>14914.20674617343</c:v>
                </c:pt>
                <c:pt idx="6">
                  <c:v>10776.57431786118</c:v>
                </c:pt>
                <c:pt idx="7">
                  <c:v>7845.157575254445</c:v>
                </c:pt>
                <c:pt idx="8">
                  <c:v>7292.719103866342</c:v>
                </c:pt>
                <c:pt idx="9">
                  <c:v>4311.176396832887</c:v>
                </c:pt>
                <c:pt idx="10">
                  <c:v>16667.84161083879</c:v>
                </c:pt>
                <c:pt idx="11">
                  <c:v>20674.29972800866</c:v>
                </c:pt>
                <c:pt idx="12">
                  <c:v>8639.286849707367</c:v>
                </c:pt>
                <c:pt idx="13">
                  <c:v>11767.52174068783</c:v>
                </c:pt>
                <c:pt idx="14">
                  <c:v>13371.52498833404</c:v>
                </c:pt>
                <c:pt idx="15">
                  <c:v>19831.44589423721</c:v>
                </c:pt>
              </c:numCache>
            </c:numRef>
          </c:xVal>
          <c:yVal>
            <c:numRef>
              <c:f>Hoja10!$E$2:$E$17</c:f>
              <c:numCache>
                <c:formatCode>0.00</c:formatCode>
                <c:ptCount val="16"/>
                <c:pt idx="0">
                  <c:v>0.529266</c:v>
                </c:pt>
                <c:pt idx="1">
                  <c:v>-0.876513</c:v>
                </c:pt>
                <c:pt idx="2">
                  <c:v>0.727704</c:v>
                </c:pt>
                <c:pt idx="3">
                  <c:v>0.234235</c:v>
                </c:pt>
                <c:pt idx="4">
                  <c:v>0.292598</c:v>
                </c:pt>
                <c:pt idx="5">
                  <c:v>0.324936</c:v>
                </c:pt>
                <c:pt idx="6">
                  <c:v>-0.613182</c:v>
                </c:pt>
                <c:pt idx="7">
                  <c:v>-0.359259</c:v>
                </c:pt>
                <c:pt idx="8">
                  <c:v>-0.395541</c:v>
                </c:pt>
                <c:pt idx="9">
                  <c:v>-0.763664</c:v>
                </c:pt>
                <c:pt idx="10">
                  <c:v>1.20151</c:v>
                </c:pt>
                <c:pt idx="11">
                  <c:v>-0.14545</c:v>
                </c:pt>
                <c:pt idx="12">
                  <c:v>-0.567404</c:v>
                </c:pt>
                <c:pt idx="13">
                  <c:v>-0.449398</c:v>
                </c:pt>
                <c:pt idx="14">
                  <c:v>-0.329097</c:v>
                </c:pt>
                <c:pt idx="15">
                  <c:v>0.353259</c:v>
                </c:pt>
              </c:numCache>
            </c:numRef>
          </c:yVal>
          <c:smooth val="0"/>
          <c:extLst xmlns:c16r2="http://schemas.microsoft.com/office/drawing/2015/06/chart">
            <c:ext xmlns:c16="http://schemas.microsoft.com/office/drawing/2014/chart" uri="{C3380CC4-5D6E-409C-BE32-E72D297353CC}">
              <c16:uniqueId val="{00000011-1CBA-47FA-8089-2AB7F53F0AB8}"/>
            </c:ext>
            <c:ext xmlns:c15="http://schemas.microsoft.com/office/drawing/2012/chart" uri="{02D57815-91ED-43cb-92C2-25804820EDAC}">
              <c15:datalabelsRange>
                <c15:f>Hoja10!$C$2:$C$17</c15:f>
                <c15:dlblRangeCache>
                  <c:ptCount val="16"/>
                  <c:pt idx="0">
                    <c:v>ARG</c:v>
                  </c:pt>
                  <c:pt idx="1">
                    <c:v>BOL</c:v>
                  </c:pt>
                  <c:pt idx="2">
                    <c:v>BRA</c:v>
                  </c:pt>
                  <c:pt idx="3">
                    <c:v>CHL</c:v>
                  </c:pt>
                  <c:pt idx="4">
                    <c:v>COL</c:v>
                  </c:pt>
                  <c:pt idx="5">
                    <c:v>CRI</c:v>
                  </c:pt>
                  <c:pt idx="6">
                    <c:v>ECU</c:v>
                  </c:pt>
                  <c:pt idx="7">
                    <c:v>SLV</c:v>
                  </c:pt>
                  <c:pt idx="8">
                    <c:v>GTM</c:v>
                  </c:pt>
                  <c:pt idx="9">
                    <c:v>HND</c:v>
                  </c:pt>
                  <c:pt idx="10">
                    <c:v>MEX</c:v>
                  </c:pt>
                  <c:pt idx="11">
                    <c:v>PAN</c:v>
                  </c:pt>
                  <c:pt idx="12">
                    <c:v>PRY</c:v>
                  </c:pt>
                  <c:pt idx="13">
                    <c:v>PER</c:v>
                  </c:pt>
                  <c:pt idx="14">
                    <c:v>DOM</c:v>
                  </c:pt>
                  <c:pt idx="15">
                    <c:v>URY</c:v>
                  </c:pt>
                </c15:dlblRangeCache>
              </c15:datalabelsRange>
            </c:ext>
          </c:extLst>
        </c:ser>
        <c:dLbls>
          <c:showLegendKey val="0"/>
          <c:showVal val="0"/>
          <c:showCatName val="0"/>
          <c:showSerName val="0"/>
          <c:showPercent val="0"/>
          <c:showBubbleSize val="0"/>
        </c:dLbls>
        <c:axId val="1872400320"/>
        <c:axId val="1871749744"/>
      </c:scatterChart>
      <c:valAx>
        <c:axId val="187240032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PIB per cápita PPP 2015</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ES_tradnl"/>
            </a:p>
          </c:txPr>
        </c:title>
        <c:numFmt formatCode="_(* #,##0_);_(* \(#,##0\);_(* &quot;-&quot;_);_(@_)"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crossAx val="1871749744"/>
        <c:crosses val="autoZero"/>
        <c:crossBetween val="midCat"/>
      </c:valAx>
      <c:valAx>
        <c:axId val="1871749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Índice de Complejidad Económica</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ES_tradnl"/>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crossAx val="187240032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s-ES_tradnl"/>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2"/>
          <c:order val="2"/>
          <c:tx>
            <c:strRef>
              <c:f>Hoja2!$M$34</c:f>
              <c:strCache>
                <c:ptCount val="1"/>
                <c:pt idx="0">
                  <c:v>Brecha</c:v>
                </c:pt>
              </c:strCache>
            </c:strRef>
          </c:tx>
          <c:spPr>
            <a:solidFill>
              <a:srgbClr val="92D050"/>
            </a:solidFill>
            <a:ln>
              <a:noFill/>
            </a:ln>
            <a:effectLst/>
          </c:spPr>
          <c:invertIfNegative val="0"/>
          <c:cat>
            <c:numRef>
              <c:f>Hoja2!$I$35:$I$61</c:f>
              <c:numCache>
                <c:formatCode>General</c:formatCode>
                <c:ptCount val="27"/>
                <c:pt idx="0">
                  <c:v>1990.0</c:v>
                </c:pt>
                <c:pt idx="1">
                  <c:v>1991.0</c:v>
                </c:pt>
                <c:pt idx="2">
                  <c:v>1992.0</c:v>
                </c:pt>
                <c:pt idx="3">
                  <c:v>1993.0</c:v>
                </c:pt>
                <c:pt idx="4">
                  <c:v>1994.0</c:v>
                </c:pt>
                <c:pt idx="5">
                  <c:v>1995.0</c:v>
                </c:pt>
                <c:pt idx="6">
                  <c:v>1996.0</c:v>
                </c:pt>
                <c:pt idx="7">
                  <c:v>1997.0</c:v>
                </c:pt>
                <c:pt idx="8">
                  <c:v>1998.0</c:v>
                </c:pt>
                <c:pt idx="9">
                  <c:v>1999.0</c:v>
                </c:pt>
                <c:pt idx="10">
                  <c:v>2000.0</c:v>
                </c:pt>
                <c:pt idx="11">
                  <c:v>2001.0</c:v>
                </c:pt>
                <c:pt idx="12">
                  <c:v>2002.0</c:v>
                </c:pt>
                <c:pt idx="13">
                  <c:v>2003.0</c:v>
                </c:pt>
                <c:pt idx="14">
                  <c:v>2004.0</c:v>
                </c:pt>
                <c:pt idx="15">
                  <c:v>2005.0</c:v>
                </c:pt>
                <c:pt idx="16">
                  <c:v>2006.0</c:v>
                </c:pt>
                <c:pt idx="17">
                  <c:v>2007.0</c:v>
                </c:pt>
                <c:pt idx="18">
                  <c:v>2008.0</c:v>
                </c:pt>
                <c:pt idx="19">
                  <c:v>2009.0</c:v>
                </c:pt>
                <c:pt idx="20">
                  <c:v>2010.0</c:v>
                </c:pt>
                <c:pt idx="21">
                  <c:v>2011.0</c:v>
                </c:pt>
                <c:pt idx="22">
                  <c:v>2012.0</c:v>
                </c:pt>
                <c:pt idx="23">
                  <c:v>2013.0</c:v>
                </c:pt>
                <c:pt idx="24">
                  <c:v>2014.0</c:v>
                </c:pt>
                <c:pt idx="25">
                  <c:v>2015.0</c:v>
                </c:pt>
                <c:pt idx="26">
                  <c:v>2016.0</c:v>
                </c:pt>
              </c:numCache>
            </c:numRef>
          </c:cat>
          <c:val>
            <c:numRef>
              <c:f>Hoja2!$M$35:$M$61</c:f>
              <c:numCache>
                <c:formatCode>General</c:formatCode>
                <c:ptCount val="27"/>
                <c:pt idx="0">
                  <c:v>-0.168795562864238</c:v>
                </c:pt>
                <c:pt idx="1">
                  <c:v>-1.51947447324009</c:v>
                </c:pt>
                <c:pt idx="2">
                  <c:v>-5.166319821811567</c:v>
                </c:pt>
                <c:pt idx="3">
                  <c:v>-4.289714643403754</c:v>
                </c:pt>
                <c:pt idx="4">
                  <c:v>-2.387836033567256</c:v>
                </c:pt>
                <c:pt idx="5">
                  <c:v>-3.965951523586764</c:v>
                </c:pt>
                <c:pt idx="6">
                  <c:v>-3.593310943060425</c:v>
                </c:pt>
                <c:pt idx="7">
                  <c:v>-4.052917337596325</c:v>
                </c:pt>
                <c:pt idx="8">
                  <c:v>-2.230582233960662</c:v>
                </c:pt>
                <c:pt idx="9">
                  <c:v>3.066263843457353</c:v>
                </c:pt>
                <c:pt idx="10">
                  <c:v>2.503165871818154</c:v>
                </c:pt>
                <c:pt idx="11">
                  <c:v>3.684644662738111</c:v>
                </c:pt>
                <c:pt idx="12">
                  <c:v>4.811396776054948</c:v>
                </c:pt>
                <c:pt idx="13">
                  <c:v>4.900644879330177</c:v>
                </c:pt>
                <c:pt idx="14">
                  <c:v>1.945682662411547</c:v>
                </c:pt>
                <c:pt idx="15">
                  <c:v>0.858980538325121</c:v>
                </c:pt>
                <c:pt idx="16">
                  <c:v>-0.964492782419407</c:v>
                </c:pt>
                <c:pt idx="17">
                  <c:v>-1.45468842301623</c:v>
                </c:pt>
                <c:pt idx="18">
                  <c:v>-0.393817852981733</c:v>
                </c:pt>
                <c:pt idx="19">
                  <c:v>4.768089580902688</c:v>
                </c:pt>
                <c:pt idx="20">
                  <c:v>1.117591396243996</c:v>
                </c:pt>
                <c:pt idx="21">
                  <c:v>-0.763806649738781</c:v>
                </c:pt>
                <c:pt idx="22">
                  <c:v>-1.804759782871433</c:v>
                </c:pt>
                <c:pt idx="23">
                  <c:v>-1.827676254217953</c:v>
                </c:pt>
                <c:pt idx="24">
                  <c:v>-0.454648434900981</c:v>
                </c:pt>
                <c:pt idx="25">
                  <c:v>0.278656077984388</c:v>
                </c:pt>
                <c:pt idx="26">
                  <c:v>1.42218349384702</c:v>
                </c:pt>
              </c:numCache>
            </c:numRef>
          </c:val>
          <c:extLst xmlns:c16r2="http://schemas.microsoft.com/office/drawing/2015/06/chart">
            <c:ext xmlns:c16="http://schemas.microsoft.com/office/drawing/2014/chart" uri="{C3380CC4-5D6E-409C-BE32-E72D297353CC}">
              <c16:uniqueId val="{00000000-9170-4D48-8F6B-3D273544B6B0}"/>
            </c:ext>
          </c:extLst>
        </c:ser>
        <c:dLbls>
          <c:showLegendKey val="0"/>
          <c:showVal val="0"/>
          <c:showCatName val="0"/>
          <c:showSerName val="0"/>
          <c:showPercent val="0"/>
          <c:showBubbleSize val="0"/>
        </c:dLbls>
        <c:gapWidth val="150"/>
        <c:axId val="1801261248"/>
        <c:axId val="1801257488"/>
      </c:barChart>
      <c:lineChart>
        <c:grouping val="standard"/>
        <c:varyColors val="0"/>
        <c:ser>
          <c:idx val="0"/>
          <c:order val="0"/>
          <c:tx>
            <c:strRef>
              <c:f>Hoja2!$J$34</c:f>
              <c:strCache>
                <c:ptCount val="1"/>
                <c:pt idx="0">
                  <c:v>PIB tendencial (1990=100)</c:v>
                </c:pt>
              </c:strCache>
            </c:strRef>
          </c:tx>
          <c:spPr>
            <a:ln w="22225" cap="rnd">
              <a:solidFill>
                <a:schemeClr val="bg2">
                  <a:lumMod val="50000"/>
                </a:schemeClr>
              </a:solidFill>
              <a:prstDash val="sysDash"/>
              <a:round/>
            </a:ln>
            <a:effectLst/>
          </c:spPr>
          <c:marker>
            <c:symbol val="none"/>
          </c:marker>
          <c:cat>
            <c:numRef>
              <c:f>Hoja2!$I$35:$I$61</c:f>
              <c:numCache>
                <c:formatCode>General</c:formatCode>
                <c:ptCount val="27"/>
                <c:pt idx="0">
                  <c:v>1990.0</c:v>
                </c:pt>
                <c:pt idx="1">
                  <c:v>1991.0</c:v>
                </c:pt>
                <c:pt idx="2">
                  <c:v>1992.0</c:v>
                </c:pt>
                <c:pt idx="3">
                  <c:v>1993.0</c:v>
                </c:pt>
                <c:pt idx="4">
                  <c:v>1994.0</c:v>
                </c:pt>
                <c:pt idx="5">
                  <c:v>1995.0</c:v>
                </c:pt>
                <c:pt idx="6">
                  <c:v>1996.0</c:v>
                </c:pt>
                <c:pt idx="7">
                  <c:v>1997.0</c:v>
                </c:pt>
                <c:pt idx="8">
                  <c:v>1998.0</c:v>
                </c:pt>
                <c:pt idx="9">
                  <c:v>1999.0</c:v>
                </c:pt>
                <c:pt idx="10">
                  <c:v>2000.0</c:v>
                </c:pt>
                <c:pt idx="11">
                  <c:v>2001.0</c:v>
                </c:pt>
                <c:pt idx="12">
                  <c:v>2002.0</c:v>
                </c:pt>
                <c:pt idx="13">
                  <c:v>2003.0</c:v>
                </c:pt>
                <c:pt idx="14">
                  <c:v>2004.0</c:v>
                </c:pt>
                <c:pt idx="15">
                  <c:v>2005.0</c:v>
                </c:pt>
                <c:pt idx="16">
                  <c:v>2006.0</c:v>
                </c:pt>
                <c:pt idx="17">
                  <c:v>2007.0</c:v>
                </c:pt>
                <c:pt idx="18">
                  <c:v>2008.0</c:v>
                </c:pt>
                <c:pt idx="19">
                  <c:v>2009.0</c:v>
                </c:pt>
                <c:pt idx="20">
                  <c:v>2010.0</c:v>
                </c:pt>
                <c:pt idx="21">
                  <c:v>2011.0</c:v>
                </c:pt>
                <c:pt idx="22">
                  <c:v>2012.0</c:v>
                </c:pt>
                <c:pt idx="23">
                  <c:v>2013.0</c:v>
                </c:pt>
                <c:pt idx="24">
                  <c:v>2014.0</c:v>
                </c:pt>
                <c:pt idx="25">
                  <c:v>2015.0</c:v>
                </c:pt>
                <c:pt idx="26">
                  <c:v>2016.0</c:v>
                </c:pt>
              </c:numCache>
            </c:numRef>
          </c:cat>
          <c:val>
            <c:numRef>
              <c:f>Hoja2!$J$35:$J$61</c:f>
              <c:numCache>
                <c:formatCode>General</c:formatCode>
                <c:ptCount val="27"/>
                <c:pt idx="0">
                  <c:v>100.0</c:v>
                </c:pt>
                <c:pt idx="1">
                  <c:v>106.3458390238305</c:v>
                </c:pt>
                <c:pt idx="2">
                  <c:v>113.8433043651278</c:v>
                </c:pt>
                <c:pt idx="3">
                  <c:v>122.4658515109759</c:v>
                </c:pt>
                <c:pt idx="4">
                  <c:v>131.1820822983852</c:v>
                </c:pt>
                <c:pt idx="5">
                  <c:v>140.5906571778524</c:v>
                </c:pt>
                <c:pt idx="6">
                  <c:v>150.7375679439658</c:v>
                </c:pt>
                <c:pt idx="7">
                  <c:v>161.1621881356032</c:v>
                </c:pt>
                <c:pt idx="8">
                  <c:v>171.3251231976031</c:v>
                </c:pt>
                <c:pt idx="9">
                  <c:v>179.862716471295</c:v>
                </c:pt>
                <c:pt idx="10">
                  <c:v>188.4088742927424</c:v>
                </c:pt>
                <c:pt idx="11">
                  <c:v>196.8754900738323</c:v>
                </c:pt>
                <c:pt idx="12">
                  <c:v>205.1982931333492</c:v>
                </c:pt>
                <c:pt idx="13">
                  <c:v>213.7749300815648</c:v>
                </c:pt>
                <c:pt idx="14">
                  <c:v>222.7311117616007</c:v>
                </c:pt>
                <c:pt idx="15">
                  <c:v>233.0116052589185</c:v>
                </c:pt>
                <c:pt idx="16">
                  <c:v>243.2525164083554</c:v>
                </c:pt>
                <c:pt idx="17">
                  <c:v>253.9217543454318</c:v>
                </c:pt>
                <c:pt idx="18">
                  <c:v>265.7140273144384</c:v>
                </c:pt>
                <c:pt idx="19">
                  <c:v>275.1123671144013</c:v>
                </c:pt>
                <c:pt idx="20">
                  <c:v>281.0442968729112</c:v>
                </c:pt>
                <c:pt idx="21">
                  <c:v>292.6700166508936</c:v>
                </c:pt>
                <c:pt idx="22">
                  <c:v>305.0027572507144</c:v>
                </c:pt>
                <c:pt idx="23">
                  <c:v>317.26607212979</c:v>
                </c:pt>
                <c:pt idx="24">
                  <c:v>327.846869102375</c:v>
                </c:pt>
                <c:pt idx="25">
                  <c:v>337.7012373315104</c:v>
                </c:pt>
                <c:pt idx="26">
                  <c:v>346.9795543119253</c:v>
                </c:pt>
              </c:numCache>
            </c:numRef>
          </c:val>
          <c:smooth val="0"/>
          <c:extLst xmlns:c16r2="http://schemas.microsoft.com/office/drawing/2015/06/chart">
            <c:ext xmlns:c16="http://schemas.microsoft.com/office/drawing/2014/chart" uri="{C3380CC4-5D6E-409C-BE32-E72D297353CC}">
              <c16:uniqueId val="{00000001-9170-4D48-8F6B-3D273544B6B0}"/>
            </c:ext>
          </c:extLst>
        </c:ser>
        <c:ser>
          <c:idx val="1"/>
          <c:order val="1"/>
          <c:tx>
            <c:strRef>
              <c:f>Hoja2!$K$34</c:f>
              <c:strCache>
                <c:ptCount val="1"/>
                <c:pt idx="0">
                  <c:v>PIB Efectivo (1990=100)</c:v>
                </c:pt>
              </c:strCache>
            </c:strRef>
          </c:tx>
          <c:spPr>
            <a:ln w="22225" cap="rnd">
              <a:solidFill>
                <a:schemeClr val="accent1"/>
              </a:solidFill>
              <a:round/>
            </a:ln>
            <a:effectLst/>
          </c:spPr>
          <c:marker>
            <c:symbol val="none"/>
          </c:marker>
          <c:cat>
            <c:numRef>
              <c:f>Hoja2!$I$35:$I$61</c:f>
              <c:numCache>
                <c:formatCode>General</c:formatCode>
                <c:ptCount val="27"/>
                <c:pt idx="0">
                  <c:v>1990.0</c:v>
                </c:pt>
                <c:pt idx="1">
                  <c:v>1991.0</c:v>
                </c:pt>
                <c:pt idx="2">
                  <c:v>1992.0</c:v>
                </c:pt>
                <c:pt idx="3">
                  <c:v>1993.0</c:v>
                </c:pt>
                <c:pt idx="4">
                  <c:v>1994.0</c:v>
                </c:pt>
                <c:pt idx="5">
                  <c:v>1995.0</c:v>
                </c:pt>
                <c:pt idx="6">
                  <c:v>1996.0</c:v>
                </c:pt>
                <c:pt idx="7">
                  <c:v>1997.0</c:v>
                </c:pt>
                <c:pt idx="8">
                  <c:v>1998.0</c:v>
                </c:pt>
                <c:pt idx="9">
                  <c:v>1999.0</c:v>
                </c:pt>
                <c:pt idx="10">
                  <c:v>2000.0</c:v>
                </c:pt>
                <c:pt idx="11">
                  <c:v>2001.0</c:v>
                </c:pt>
                <c:pt idx="12">
                  <c:v>2002.0</c:v>
                </c:pt>
                <c:pt idx="13">
                  <c:v>2003.0</c:v>
                </c:pt>
                <c:pt idx="14">
                  <c:v>2004.0</c:v>
                </c:pt>
                <c:pt idx="15">
                  <c:v>2005.0</c:v>
                </c:pt>
                <c:pt idx="16">
                  <c:v>2006.0</c:v>
                </c:pt>
                <c:pt idx="17">
                  <c:v>2007.0</c:v>
                </c:pt>
                <c:pt idx="18">
                  <c:v>2008.0</c:v>
                </c:pt>
                <c:pt idx="19">
                  <c:v>2009.0</c:v>
                </c:pt>
                <c:pt idx="20">
                  <c:v>2010.0</c:v>
                </c:pt>
                <c:pt idx="21">
                  <c:v>2011.0</c:v>
                </c:pt>
                <c:pt idx="22">
                  <c:v>2012.0</c:v>
                </c:pt>
                <c:pt idx="23">
                  <c:v>2013.0</c:v>
                </c:pt>
                <c:pt idx="24">
                  <c:v>2014.0</c:v>
                </c:pt>
                <c:pt idx="25">
                  <c:v>2015.0</c:v>
                </c:pt>
                <c:pt idx="26">
                  <c:v>2016.0</c:v>
                </c:pt>
              </c:numCache>
            </c:numRef>
          </c:cat>
          <c:val>
            <c:numRef>
              <c:f>Hoja2!$K$35:$K$61</c:f>
              <c:numCache>
                <c:formatCode>General</c:formatCode>
                <c:ptCount val="27"/>
                <c:pt idx="0">
                  <c:v>100.0</c:v>
                </c:pt>
                <c:pt idx="1">
                  <c:v>107.8043921865742</c:v>
                </c:pt>
                <c:pt idx="2">
                  <c:v>119.8425935861561</c:v>
                </c:pt>
                <c:pt idx="3">
                  <c:v>127.7387630097328</c:v>
                </c:pt>
                <c:pt idx="4">
                  <c:v>134.1642756831287</c:v>
                </c:pt>
                <c:pt idx="5">
                  <c:v>146.1495673809967</c:v>
                </c:pt>
                <c:pt idx="6">
                  <c:v>156.0920005548877</c:v>
                </c:pt>
                <c:pt idx="7">
                  <c:v>167.6863423551066</c:v>
                </c:pt>
                <c:pt idx="8">
                  <c:v>174.9380715356822</c:v>
                </c:pt>
                <c:pt idx="9">
                  <c:v>174.2171584480528</c:v>
                </c:pt>
                <c:pt idx="10">
                  <c:v>183.4975991942575</c:v>
                </c:pt>
                <c:pt idx="11">
                  <c:v>189.5586117129777</c:v>
                </c:pt>
                <c:pt idx="12">
                  <c:v>195.4481419202564</c:v>
                </c:pt>
                <c:pt idx="13">
                  <c:v>203.4440186050014</c:v>
                </c:pt>
                <c:pt idx="14">
                  <c:v>218.1113959128096</c:v>
                </c:pt>
                <c:pt idx="15">
                  <c:v>230.6371636583127</c:v>
                </c:pt>
                <c:pt idx="16">
                  <c:v>245.2069199994905</c:v>
                </c:pt>
                <c:pt idx="17">
                  <c:v>257.2351151306879</c:v>
                </c:pt>
                <c:pt idx="18">
                  <c:v>266.3143071128788</c:v>
                </c:pt>
                <c:pt idx="19">
                  <c:v>262.1485136786196</c:v>
                </c:pt>
                <c:pt idx="20">
                  <c:v>277.4689375962807</c:v>
                </c:pt>
                <c:pt idx="21">
                  <c:v>294.4248391488545</c:v>
                </c:pt>
                <c:pt idx="22">
                  <c:v>310.084201084065</c:v>
                </c:pt>
                <c:pt idx="23">
                  <c:v>322.6271203457885</c:v>
                </c:pt>
                <c:pt idx="24">
                  <c:v>328.7883090355081</c:v>
                </c:pt>
                <c:pt idx="25">
                  <c:v>336.1943865352345</c:v>
                </c:pt>
                <c:pt idx="26">
                  <c:v>341.5365911947807</c:v>
                </c:pt>
              </c:numCache>
            </c:numRef>
          </c:val>
          <c:smooth val="0"/>
          <c:extLst xmlns:c16r2="http://schemas.microsoft.com/office/drawing/2015/06/chart">
            <c:ext xmlns:c16="http://schemas.microsoft.com/office/drawing/2014/chart" uri="{C3380CC4-5D6E-409C-BE32-E72D297353CC}">
              <c16:uniqueId val="{00000002-9170-4D48-8F6B-3D273544B6B0}"/>
            </c:ext>
          </c:extLst>
        </c:ser>
        <c:dLbls>
          <c:showLegendKey val="0"/>
          <c:showVal val="0"/>
          <c:showCatName val="0"/>
          <c:showSerName val="0"/>
          <c:showPercent val="0"/>
          <c:showBubbleSize val="0"/>
        </c:dLbls>
        <c:marker val="1"/>
        <c:smooth val="0"/>
        <c:axId val="1801250464"/>
        <c:axId val="1801253728"/>
      </c:lineChart>
      <c:catAx>
        <c:axId val="1801250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s-CL" sz="1000" b="0" i="0" u="none" strike="noStrike" kern="1200" baseline="0">
                <a:solidFill>
                  <a:schemeClr val="tx1"/>
                </a:solidFill>
                <a:latin typeface="+mn-lt"/>
                <a:ea typeface="+mn-ea"/>
                <a:cs typeface="+mn-cs"/>
              </a:defRPr>
            </a:pPr>
            <a:endParaRPr lang="es-ES_tradnl"/>
          </a:p>
        </c:txPr>
        <c:crossAx val="1801253728"/>
        <c:crosses val="autoZero"/>
        <c:auto val="1"/>
        <c:lblAlgn val="ctr"/>
        <c:lblOffset val="100"/>
        <c:noMultiLvlLbl val="0"/>
      </c:catAx>
      <c:valAx>
        <c:axId val="1801253728"/>
        <c:scaling>
          <c:orientation val="minMax"/>
          <c:max val="350.0"/>
          <c:min val="1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s-CL" sz="1200" b="0" i="0" u="none" strike="noStrike" kern="1200" baseline="0">
                    <a:solidFill>
                      <a:schemeClr val="tx1"/>
                    </a:solidFill>
                    <a:latin typeface="+mn-lt"/>
                    <a:ea typeface="+mn-ea"/>
                    <a:cs typeface="+mn-cs"/>
                  </a:defRPr>
                </a:pPr>
                <a:r>
                  <a:rPr lang="en-US" sz="1200"/>
                  <a:t>PIB</a:t>
                </a:r>
              </a:p>
            </c:rich>
          </c:tx>
          <c:layout/>
          <c:overlay val="0"/>
          <c:spPr>
            <a:noFill/>
            <a:ln>
              <a:noFill/>
            </a:ln>
            <a:effectLst/>
          </c:spPr>
          <c:txPr>
            <a:bodyPr rot="-5400000" spcFirstLastPara="1" vertOverflow="ellipsis" vert="horz" wrap="square" anchor="ctr" anchorCtr="1"/>
            <a:lstStyle/>
            <a:p>
              <a:pPr>
                <a:defRPr lang="es-CL" sz="1200" b="0" i="0" u="none" strike="noStrike" kern="1200" baseline="0">
                  <a:solidFill>
                    <a:schemeClr val="tx1"/>
                  </a:solidFill>
                  <a:latin typeface="+mn-lt"/>
                  <a:ea typeface="+mn-ea"/>
                  <a:cs typeface="+mn-cs"/>
                </a:defRPr>
              </a:pPr>
              <a:endParaRPr lang="es-ES_tradnl"/>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s-CL" sz="1000" b="0" i="0" u="none" strike="noStrike" kern="1200" baseline="0">
                <a:solidFill>
                  <a:schemeClr val="tx1"/>
                </a:solidFill>
                <a:latin typeface="+mn-lt"/>
                <a:ea typeface="+mn-ea"/>
                <a:cs typeface="+mn-cs"/>
              </a:defRPr>
            </a:pPr>
            <a:endParaRPr lang="es-ES_tradnl"/>
          </a:p>
        </c:txPr>
        <c:crossAx val="1801250464"/>
        <c:crosses val="autoZero"/>
        <c:crossBetween val="between"/>
      </c:valAx>
      <c:valAx>
        <c:axId val="1801257488"/>
        <c:scaling>
          <c:orientation val="minMax"/>
        </c:scaling>
        <c:delete val="0"/>
        <c:axPos val="r"/>
        <c:title>
          <c:tx>
            <c:rich>
              <a:bodyPr rot="-5400000" spcFirstLastPara="1" vertOverflow="ellipsis" vert="horz" wrap="square" anchor="ctr" anchorCtr="1"/>
              <a:lstStyle/>
              <a:p>
                <a:pPr>
                  <a:defRPr lang="es-CL" sz="1100" b="0" i="0" u="none" strike="noStrike" kern="1200" baseline="0">
                    <a:solidFill>
                      <a:schemeClr val="tx1"/>
                    </a:solidFill>
                    <a:latin typeface="+mn-lt"/>
                    <a:ea typeface="+mn-ea"/>
                    <a:cs typeface="+mn-cs"/>
                  </a:defRPr>
                </a:pPr>
                <a:r>
                  <a:rPr lang="en-US" sz="1100"/>
                  <a:t>Brecha (porcentaje)</a:t>
                </a:r>
              </a:p>
            </c:rich>
          </c:tx>
          <c:layout/>
          <c:overlay val="0"/>
          <c:spPr>
            <a:noFill/>
            <a:ln>
              <a:noFill/>
            </a:ln>
            <a:effectLst/>
          </c:spPr>
          <c:txPr>
            <a:bodyPr rot="-5400000" spcFirstLastPara="1" vertOverflow="ellipsis" vert="horz" wrap="square" anchor="ctr" anchorCtr="1"/>
            <a:lstStyle/>
            <a:p>
              <a:pPr>
                <a:defRPr lang="es-CL" sz="1100" b="0" i="0" u="none" strike="noStrike" kern="1200" baseline="0">
                  <a:solidFill>
                    <a:schemeClr val="tx1"/>
                  </a:solidFill>
                  <a:latin typeface="+mn-lt"/>
                  <a:ea typeface="+mn-ea"/>
                  <a:cs typeface="+mn-cs"/>
                </a:defRPr>
              </a:pPr>
              <a:endParaRPr lang="es-ES_tradnl"/>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es-CL" sz="1000" b="0" i="0" u="none" strike="noStrike" kern="1200" baseline="0">
                <a:solidFill>
                  <a:schemeClr val="tx1"/>
                </a:solidFill>
                <a:latin typeface="+mn-lt"/>
                <a:ea typeface="+mn-ea"/>
                <a:cs typeface="+mn-cs"/>
              </a:defRPr>
            </a:pPr>
            <a:endParaRPr lang="es-ES_tradnl"/>
          </a:p>
        </c:txPr>
        <c:crossAx val="1801261248"/>
        <c:crosses val="max"/>
        <c:crossBetween val="between"/>
      </c:valAx>
      <c:catAx>
        <c:axId val="1801261248"/>
        <c:scaling>
          <c:orientation val="minMax"/>
        </c:scaling>
        <c:delete val="1"/>
        <c:axPos val="b"/>
        <c:numFmt formatCode="General" sourceLinked="1"/>
        <c:majorTickMark val="out"/>
        <c:minorTickMark val="none"/>
        <c:tickLblPos val="nextTo"/>
        <c:crossAx val="1801257488"/>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es-CL" sz="1000" b="0" i="0" u="none" strike="noStrike" kern="1200" baseline="0">
              <a:solidFill>
                <a:schemeClr val="tx1"/>
              </a:solidFill>
              <a:latin typeface="+mn-lt"/>
              <a:ea typeface="+mn-ea"/>
              <a:cs typeface="+mn-cs"/>
            </a:defRPr>
          </a:pPr>
          <a:endParaRPr lang="es-ES_tradnl"/>
        </a:p>
      </c:txPr>
    </c:legend>
    <c:plotVisOnly val="1"/>
    <c:dispBlanksAs val="gap"/>
    <c:showDLblsOverMax val="0"/>
  </c:chart>
  <c:spPr>
    <a:noFill/>
    <a:ln>
      <a:noFill/>
    </a:ln>
    <a:effectLst/>
  </c:spPr>
  <c:txPr>
    <a:bodyPr/>
    <a:lstStyle/>
    <a:p>
      <a:pPr>
        <a:defRPr lang="es-CL" sz="1000" b="0" i="0" u="none" strike="noStrike" kern="1200" baseline="0">
          <a:solidFill>
            <a:schemeClr val="tx1"/>
          </a:solidFill>
          <a:latin typeface="+mn-lt"/>
          <a:ea typeface="+mn-ea"/>
          <a:cs typeface="+mn-cs"/>
        </a:defRPr>
      </a:pPr>
      <a:endParaRPr lang="es-ES_tradnl"/>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3"/>
          <c:order val="1"/>
          <c:tx>
            <c:v>% Crecimiento del PIB</c:v>
          </c:tx>
          <c:spPr>
            <a:solidFill>
              <a:schemeClr val="accent6"/>
            </a:solidFill>
            <a:ln>
              <a:noFill/>
            </a:ln>
            <a:effectLst/>
          </c:spPr>
          <c:invertIfNegative val="0"/>
          <c:cat>
            <c:numRef>
              <c:f>'[articles-162473_doc_xls (1).xlsx]Anexo 1'!$B$7:$B$63</c:f>
              <c:numCache>
                <c:formatCode>General</c:formatCode>
                <c:ptCount val="57"/>
                <c:pt idx="0">
                  <c:v>1960.0</c:v>
                </c:pt>
                <c:pt idx="1">
                  <c:v>1961.0</c:v>
                </c:pt>
                <c:pt idx="2">
                  <c:v>1962.0</c:v>
                </c:pt>
                <c:pt idx="3">
                  <c:v>1963.0</c:v>
                </c:pt>
                <c:pt idx="4">
                  <c:v>1964.0</c:v>
                </c:pt>
                <c:pt idx="5">
                  <c:v>1965.0</c:v>
                </c:pt>
                <c:pt idx="6">
                  <c:v>1966.0</c:v>
                </c:pt>
                <c:pt idx="7">
                  <c:v>1967.0</c:v>
                </c:pt>
                <c:pt idx="8">
                  <c:v>1968.0</c:v>
                </c:pt>
                <c:pt idx="9">
                  <c:v>1969.0</c:v>
                </c:pt>
                <c:pt idx="10">
                  <c:v>1970.0</c:v>
                </c:pt>
                <c:pt idx="11">
                  <c:v>1971.0</c:v>
                </c:pt>
                <c:pt idx="12">
                  <c:v>1972.0</c:v>
                </c:pt>
                <c:pt idx="13">
                  <c:v>1973.0</c:v>
                </c:pt>
                <c:pt idx="14">
                  <c:v>1974.0</c:v>
                </c:pt>
                <c:pt idx="15">
                  <c:v>1975.0</c:v>
                </c:pt>
                <c:pt idx="16">
                  <c:v>1976.0</c:v>
                </c:pt>
                <c:pt idx="17">
                  <c:v>1977.0</c:v>
                </c:pt>
                <c:pt idx="18">
                  <c:v>1978.0</c:v>
                </c:pt>
                <c:pt idx="19">
                  <c:v>1979.0</c:v>
                </c:pt>
                <c:pt idx="20">
                  <c:v>1980.0</c:v>
                </c:pt>
                <c:pt idx="21">
                  <c:v>1981.0</c:v>
                </c:pt>
                <c:pt idx="22">
                  <c:v>1982.0</c:v>
                </c:pt>
                <c:pt idx="23">
                  <c:v>1983.0</c:v>
                </c:pt>
                <c:pt idx="24">
                  <c:v>1984.0</c:v>
                </c:pt>
                <c:pt idx="25">
                  <c:v>1985.0</c:v>
                </c:pt>
                <c:pt idx="26">
                  <c:v>1986.0</c:v>
                </c:pt>
                <c:pt idx="27">
                  <c:v>1987.0</c:v>
                </c:pt>
                <c:pt idx="28">
                  <c:v>1988.0</c:v>
                </c:pt>
                <c:pt idx="29">
                  <c:v>1989.0</c:v>
                </c:pt>
                <c:pt idx="30">
                  <c:v>1990.0</c:v>
                </c:pt>
                <c:pt idx="31">
                  <c:v>1991.0</c:v>
                </c:pt>
                <c:pt idx="32">
                  <c:v>1992.0</c:v>
                </c:pt>
                <c:pt idx="33">
                  <c:v>1993.0</c:v>
                </c:pt>
                <c:pt idx="34">
                  <c:v>1994.0</c:v>
                </c:pt>
                <c:pt idx="35">
                  <c:v>1995.0</c:v>
                </c:pt>
                <c:pt idx="36">
                  <c:v>1996.0</c:v>
                </c:pt>
                <c:pt idx="37">
                  <c:v>1997.0</c:v>
                </c:pt>
                <c:pt idx="38">
                  <c:v>1998.0</c:v>
                </c:pt>
                <c:pt idx="39">
                  <c:v>1999.0</c:v>
                </c:pt>
                <c:pt idx="40">
                  <c:v>2000.0</c:v>
                </c:pt>
                <c:pt idx="41">
                  <c:v>2001.0</c:v>
                </c:pt>
                <c:pt idx="42">
                  <c:v>2002.0</c:v>
                </c:pt>
                <c:pt idx="43">
                  <c:v>2003.0</c:v>
                </c:pt>
                <c:pt idx="44">
                  <c:v>2004.0</c:v>
                </c:pt>
                <c:pt idx="45">
                  <c:v>2005.0</c:v>
                </c:pt>
                <c:pt idx="46">
                  <c:v>2006.0</c:v>
                </c:pt>
                <c:pt idx="47">
                  <c:v>2007.0</c:v>
                </c:pt>
                <c:pt idx="48">
                  <c:v>2008.0</c:v>
                </c:pt>
                <c:pt idx="49">
                  <c:v>2009.0</c:v>
                </c:pt>
                <c:pt idx="50">
                  <c:v>2010.0</c:v>
                </c:pt>
                <c:pt idx="51">
                  <c:v>2011.0</c:v>
                </c:pt>
                <c:pt idx="52">
                  <c:v>2012.0</c:v>
                </c:pt>
                <c:pt idx="53">
                  <c:v>2013.0</c:v>
                </c:pt>
                <c:pt idx="54">
                  <c:v>2014.0</c:v>
                </c:pt>
                <c:pt idx="55">
                  <c:v>2015.0</c:v>
                </c:pt>
                <c:pt idx="56">
                  <c:v>2016.0</c:v>
                </c:pt>
              </c:numCache>
            </c:numRef>
          </c:cat>
          <c:val>
            <c:numRef>
              <c:f>'[articles-162473_doc_xls (1).xlsx]Anexo 1'!$G$7:$G$63</c:f>
              <c:numCache>
                <c:formatCode>General</c:formatCode>
                <c:ptCount val="57"/>
                <c:pt idx="6">
                  <c:v>0.0</c:v>
                </c:pt>
                <c:pt idx="7">
                  <c:v>3.61599985502656</c:v>
                </c:pt>
                <c:pt idx="8">
                  <c:v>3.592013329087365</c:v>
                </c:pt>
                <c:pt idx="9">
                  <c:v>3.93798327923392</c:v>
                </c:pt>
                <c:pt idx="10">
                  <c:v>1.828966971073413</c:v>
                </c:pt>
                <c:pt idx="11">
                  <c:v>9.42268621200234</c:v>
                </c:pt>
                <c:pt idx="12">
                  <c:v>-1.019947794882327</c:v>
                </c:pt>
                <c:pt idx="13">
                  <c:v>-5.02924835493734</c:v>
                </c:pt>
                <c:pt idx="14">
                  <c:v>2.382149332284043</c:v>
                </c:pt>
                <c:pt idx="15">
                  <c:v>-12.91210105215842</c:v>
                </c:pt>
                <c:pt idx="16">
                  <c:v>3.832584008730905</c:v>
                </c:pt>
                <c:pt idx="17">
                  <c:v>10.44468637530878</c:v>
                </c:pt>
                <c:pt idx="18">
                  <c:v>7.70110360502388</c:v>
                </c:pt>
                <c:pt idx="19">
                  <c:v>8.418304686020527</c:v>
                </c:pt>
                <c:pt idx="20">
                  <c:v>7.98662075742482</c:v>
                </c:pt>
                <c:pt idx="21">
                  <c:v>6.525370365479802</c:v>
                </c:pt>
                <c:pt idx="22">
                  <c:v>-11.01430506083901</c:v>
                </c:pt>
                <c:pt idx="23">
                  <c:v>-5.017420524848376</c:v>
                </c:pt>
                <c:pt idx="24">
                  <c:v>4.10368324170109</c:v>
                </c:pt>
                <c:pt idx="25">
                  <c:v>4.009916201812274</c:v>
                </c:pt>
                <c:pt idx="26">
                  <c:v>5.37769232223731</c:v>
                </c:pt>
                <c:pt idx="27">
                  <c:v>6.460468528486739</c:v>
                </c:pt>
                <c:pt idx="28">
                  <c:v>7.345110454697913</c:v>
                </c:pt>
                <c:pt idx="29">
                  <c:v>9.92338289712409</c:v>
                </c:pt>
                <c:pt idx="30">
                  <c:v>3.333565472720835</c:v>
                </c:pt>
                <c:pt idx="31">
                  <c:v>7.804392186410141</c:v>
                </c:pt>
                <c:pt idx="32">
                  <c:v>11.1667077338886</c:v>
                </c:pt>
                <c:pt idx="33">
                  <c:v>6.588783826544883</c:v>
                </c:pt>
                <c:pt idx="34">
                  <c:v>5.030197977423057</c:v>
                </c:pt>
                <c:pt idx="35">
                  <c:v>8.933295869452678</c:v>
                </c:pt>
                <c:pt idx="36">
                  <c:v>6.802916595776888</c:v>
                </c:pt>
                <c:pt idx="37">
                  <c:v>7.427889807890149</c:v>
                </c:pt>
                <c:pt idx="38">
                  <c:v>4.324579496856344</c:v>
                </c:pt>
                <c:pt idx="39">
                  <c:v>-0.412096167033098</c:v>
                </c:pt>
                <c:pt idx="40">
                  <c:v>5.326938419123589</c:v>
                </c:pt>
                <c:pt idx="41">
                  <c:v>3.303047312508724</c:v>
                </c:pt>
                <c:pt idx="42">
                  <c:v>3.106970532270608</c:v>
                </c:pt>
                <c:pt idx="43">
                  <c:v>4.09104768470421</c:v>
                </c:pt>
                <c:pt idx="44">
                  <c:v>7.209539709450354</c:v>
                </c:pt>
                <c:pt idx="45">
                  <c:v>5.742830489451151</c:v>
                </c:pt>
                <c:pt idx="46">
                  <c:v>6.317176343147135</c:v>
                </c:pt>
                <c:pt idx="47">
                  <c:v>4.905324503561559</c:v>
                </c:pt>
                <c:pt idx="48">
                  <c:v>3.529530553265176</c:v>
                </c:pt>
                <c:pt idx="49">
                  <c:v>-1.564239442990697</c:v>
                </c:pt>
                <c:pt idx="50">
                  <c:v>5.844177295789962</c:v>
                </c:pt>
                <c:pt idx="51">
                  <c:v>6.11091882913643</c:v>
                </c:pt>
                <c:pt idx="52">
                  <c:v>5.31862800041414</c:v>
                </c:pt>
                <c:pt idx="53">
                  <c:v>4.045004298171634</c:v>
                </c:pt>
                <c:pt idx="54">
                  <c:v>1.909693358373401</c:v>
                </c:pt>
                <c:pt idx="55">
                  <c:v>2.252536752785844</c:v>
                </c:pt>
                <c:pt idx="56">
                  <c:v>1.589022563572201</c:v>
                </c:pt>
              </c:numCache>
            </c:numRef>
          </c:val>
          <c:extLst xmlns:c16r2="http://schemas.microsoft.com/office/drawing/2015/06/chart">
            <c:ext xmlns:c16="http://schemas.microsoft.com/office/drawing/2014/chart" uri="{C3380CC4-5D6E-409C-BE32-E72D297353CC}">
              <c16:uniqueId val="{00000000-C346-4805-B4C8-EFB9857C7A2E}"/>
            </c:ext>
          </c:extLst>
        </c:ser>
        <c:dLbls>
          <c:showLegendKey val="0"/>
          <c:showVal val="0"/>
          <c:showCatName val="0"/>
          <c:showSerName val="0"/>
          <c:showPercent val="0"/>
          <c:showBubbleSize val="0"/>
        </c:dLbls>
        <c:gapWidth val="40"/>
        <c:axId val="1837829152"/>
        <c:axId val="1837825392"/>
      </c:barChart>
      <c:lineChart>
        <c:grouping val="standard"/>
        <c:varyColors val="0"/>
        <c:ser>
          <c:idx val="2"/>
          <c:order val="0"/>
          <c:tx>
            <c:v>PTF</c:v>
          </c:tx>
          <c:spPr>
            <a:ln w="28575" cap="rnd">
              <a:solidFill>
                <a:schemeClr val="accent1"/>
              </a:solidFill>
              <a:round/>
            </a:ln>
            <a:effectLst/>
          </c:spPr>
          <c:marker>
            <c:symbol val="none"/>
          </c:marker>
          <c:cat>
            <c:numRef>
              <c:f>'[articles-162473_doc_xls (1).xlsx]Anexo 1'!$B$7:$B$63</c:f>
              <c:numCache>
                <c:formatCode>General</c:formatCode>
                <c:ptCount val="57"/>
                <c:pt idx="0">
                  <c:v>1960.0</c:v>
                </c:pt>
                <c:pt idx="1">
                  <c:v>1961.0</c:v>
                </c:pt>
                <c:pt idx="2">
                  <c:v>1962.0</c:v>
                </c:pt>
                <c:pt idx="3">
                  <c:v>1963.0</c:v>
                </c:pt>
                <c:pt idx="4">
                  <c:v>1964.0</c:v>
                </c:pt>
                <c:pt idx="5">
                  <c:v>1965.0</c:v>
                </c:pt>
                <c:pt idx="6">
                  <c:v>1966.0</c:v>
                </c:pt>
                <c:pt idx="7">
                  <c:v>1967.0</c:v>
                </c:pt>
                <c:pt idx="8">
                  <c:v>1968.0</c:v>
                </c:pt>
                <c:pt idx="9">
                  <c:v>1969.0</c:v>
                </c:pt>
                <c:pt idx="10">
                  <c:v>1970.0</c:v>
                </c:pt>
                <c:pt idx="11">
                  <c:v>1971.0</c:v>
                </c:pt>
                <c:pt idx="12">
                  <c:v>1972.0</c:v>
                </c:pt>
                <c:pt idx="13">
                  <c:v>1973.0</c:v>
                </c:pt>
                <c:pt idx="14">
                  <c:v>1974.0</c:v>
                </c:pt>
                <c:pt idx="15">
                  <c:v>1975.0</c:v>
                </c:pt>
                <c:pt idx="16">
                  <c:v>1976.0</c:v>
                </c:pt>
                <c:pt idx="17">
                  <c:v>1977.0</c:v>
                </c:pt>
                <c:pt idx="18">
                  <c:v>1978.0</c:v>
                </c:pt>
                <c:pt idx="19">
                  <c:v>1979.0</c:v>
                </c:pt>
                <c:pt idx="20">
                  <c:v>1980.0</c:v>
                </c:pt>
                <c:pt idx="21">
                  <c:v>1981.0</c:v>
                </c:pt>
                <c:pt idx="22">
                  <c:v>1982.0</c:v>
                </c:pt>
                <c:pt idx="23">
                  <c:v>1983.0</c:v>
                </c:pt>
                <c:pt idx="24">
                  <c:v>1984.0</c:v>
                </c:pt>
                <c:pt idx="25">
                  <c:v>1985.0</c:v>
                </c:pt>
                <c:pt idx="26">
                  <c:v>1986.0</c:v>
                </c:pt>
                <c:pt idx="27">
                  <c:v>1987.0</c:v>
                </c:pt>
                <c:pt idx="28">
                  <c:v>1988.0</c:v>
                </c:pt>
                <c:pt idx="29">
                  <c:v>1989.0</c:v>
                </c:pt>
                <c:pt idx="30">
                  <c:v>1990.0</c:v>
                </c:pt>
                <c:pt idx="31">
                  <c:v>1991.0</c:v>
                </c:pt>
                <c:pt idx="32">
                  <c:v>1992.0</c:v>
                </c:pt>
                <c:pt idx="33">
                  <c:v>1993.0</c:v>
                </c:pt>
                <c:pt idx="34">
                  <c:v>1994.0</c:v>
                </c:pt>
                <c:pt idx="35">
                  <c:v>1995.0</c:v>
                </c:pt>
                <c:pt idx="36">
                  <c:v>1996.0</c:v>
                </c:pt>
                <c:pt idx="37">
                  <c:v>1997.0</c:v>
                </c:pt>
                <c:pt idx="38">
                  <c:v>1998.0</c:v>
                </c:pt>
                <c:pt idx="39">
                  <c:v>1999.0</c:v>
                </c:pt>
                <c:pt idx="40">
                  <c:v>2000.0</c:v>
                </c:pt>
                <c:pt idx="41">
                  <c:v>2001.0</c:v>
                </c:pt>
                <c:pt idx="42">
                  <c:v>2002.0</c:v>
                </c:pt>
                <c:pt idx="43">
                  <c:v>2003.0</c:v>
                </c:pt>
                <c:pt idx="44">
                  <c:v>2004.0</c:v>
                </c:pt>
                <c:pt idx="45">
                  <c:v>2005.0</c:v>
                </c:pt>
                <c:pt idx="46">
                  <c:v>2006.0</c:v>
                </c:pt>
                <c:pt idx="47">
                  <c:v>2007.0</c:v>
                </c:pt>
                <c:pt idx="48">
                  <c:v>2008.0</c:v>
                </c:pt>
                <c:pt idx="49">
                  <c:v>2009.0</c:v>
                </c:pt>
                <c:pt idx="50">
                  <c:v>2010.0</c:v>
                </c:pt>
                <c:pt idx="51">
                  <c:v>2011.0</c:v>
                </c:pt>
                <c:pt idx="52">
                  <c:v>2012.0</c:v>
                </c:pt>
                <c:pt idx="53">
                  <c:v>2013.0</c:v>
                </c:pt>
                <c:pt idx="54">
                  <c:v>2014.0</c:v>
                </c:pt>
                <c:pt idx="55">
                  <c:v>2015.0</c:v>
                </c:pt>
                <c:pt idx="56">
                  <c:v>2016.0</c:v>
                </c:pt>
              </c:numCache>
            </c:numRef>
          </c:cat>
          <c:val>
            <c:numRef>
              <c:f>'[articles-162473_doc_xls (1).xlsx]Anexo 1'!$E$7:$E$63</c:f>
              <c:numCache>
                <c:formatCode>#,##0.00</c:formatCode>
                <c:ptCount val="57"/>
                <c:pt idx="0">
                  <c:v>100.0</c:v>
                </c:pt>
                <c:pt idx="1">
                  <c:v>100.0627418266288</c:v>
                </c:pt>
                <c:pt idx="2">
                  <c:v>100.3866429522616</c:v>
                </c:pt>
                <c:pt idx="3">
                  <c:v>105.8622269393828</c:v>
                </c:pt>
                <c:pt idx="4">
                  <c:v>99.1147644715808</c:v>
                </c:pt>
                <c:pt idx="5">
                  <c:v>95.97321381558075</c:v>
                </c:pt>
                <c:pt idx="6">
                  <c:v>103.366111577584</c:v>
                </c:pt>
                <c:pt idx="7">
                  <c:v>102.2715649942744</c:v>
                </c:pt>
                <c:pt idx="8">
                  <c:v>101.7908495068797</c:v>
                </c:pt>
                <c:pt idx="9">
                  <c:v>102.2900893597192</c:v>
                </c:pt>
                <c:pt idx="10">
                  <c:v>100.8905177971494</c:v>
                </c:pt>
                <c:pt idx="11">
                  <c:v>104.163615013259</c:v>
                </c:pt>
                <c:pt idx="12">
                  <c:v>100.8795076905145</c:v>
                </c:pt>
                <c:pt idx="13">
                  <c:v>95.26425007649455</c:v>
                </c:pt>
                <c:pt idx="14">
                  <c:v>99.73106824061662</c:v>
                </c:pt>
                <c:pt idx="15">
                  <c:v>88.03651633279273</c:v>
                </c:pt>
                <c:pt idx="16">
                  <c:v>86.34834909764541</c:v>
                </c:pt>
                <c:pt idx="17">
                  <c:v>91.66229826317985</c:v>
                </c:pt>
                <c:pt idx="18">
                  <c:v>96.2245976167945</c:v>
                </c:pt>
                <c:pt idx="19">
                  <c:v>100.6562705508513</c:v>
                </c:pt>
                <c:pt idx="20">
                  <c:v>102.2647165817247</c:v>
                </c:pt>
                <c:pt idx="21">
                  <c:v>103.8079286028256</c:v>
                </c:pt>
                <c:pt idx="22">
                  <c:v>99.1262232191394</c:v>
                </c:pt>
                <c:pt idx="23">
                  <c:v>94.75104560586963</c:v>
                </c:pt>
                <c:pt idx="24">
                  <c:v>92.98601380213924</c:v>
                </c:pt>
                <c:pt idx="25">
                  <c:v>89.81283202903336</c:v>
                </c:pt>
                <c:pt idx="26">
                  <c:v>90.10069302602048</c:v>
                </c:pt>
                <c:pt idx="27">
                  <c:v>92.17393301992588</c:v>
                </c:pt>
                <c:pt idx="28">
                  <c:v>93.6692842888957</c:v>
                </c:pt>
                <c:pt idx="29">
                  <c:v>95.90726227615981</c:v>
                </c:pt>
                <c:pt idx="30">
                  <c:v>95.0550570226013</c:v>
                </c:pt>
                <c:pt idx="31">
                  <c:v>102.290776626973</c:v>
                </c:pt>
                <c:pt idx="32">
                  <c:v>104.946772117305</c:v>
                </c:pt>
                <c:pt idx="33">
                  <c:v>105.2385777016944</c:v>
                </c:pt>
                <c:pt idx="34">
                  <c:v>107.4353004746781</c:v>
                </c:pt>
                <c:pt idx="35">
                  <c:v>112.6727189628816</c:v>
                </c:pt>
                <c:pt idx="36">
                  <c:v>113.552269468737</c:v>
                </c:pt>
                <c:pt idx="37">
                  <c:v>117.3521400215511</c:v>
                </c:pt>
                <c:pt idx="38">
                  <c:v>116.0582298128168</c:v>
                </c:pt>
                <c:pt idx="39">
                  <c:v>117.2294139047564</c:v>
                </c:pt>
                <c:pt idx="40">
                  <c:v>118.1491868599174</c:v>
                </c:pt>
                <c:pt idx="41">
                  <c:v>118.4797668949399</c:v>
                </c:pt>
                <c:pt idx="42">
                  <c:v>118.6965032759157</c:v>
                </c:pt>
                <c:pt idx="43">
                  <c:v>118.4952106301183</c:v>
                </c:pt>
                <c:pt idx="44">
                  <c:v>122.7116369350226</c:v>
                </c:pt>
                <c:pt idx="45">
                  <c:v>124.1814321664047</c:v>
                </c:pt>
                <c:pt idx="46">
                  <c:v>126.0098240457612</c:v>
                </c:pt>
                <c:pt idx="47">
                  <c:v>125.2057290035456</c:v>
                </c:pt>
                <c:pt idx="48">
                  <c:v>124.3743368168913</c:v>
                </c:pt>
                <c:pt idx="49">
                  <c:v>121.5562755701566</c:v>
                </c:pt>
                <c:pt idx="50">
                  <c:v>121.9820555677988</c:v>
                </c:pt>
                <c:pt idx="51">
                  <c:v>123.0702700339008</c:v>
                </c:pt>
                <c:pt idx="52">
                  <c:v>124.2080763627423</c:v>
                </c:pt>
                <c:pt idx="53">
                  <c:v>123.1915491198482</c:v>
                </c:pt>
                <c:pt idx="54">
                  <c:v>122.3332494605304</c:v>
                </c:pt>
                <c:pt idx="55">
                  <c:v>120.6916762208571</c:v>
                </c:pt>
                <c:pt idx="56">
                  <c:v>120.2797813832279</c:v>
                </c:pt>
              </c:numCache>
            </c:numRef>
          </c:val>
          <c:smooth val="0"/>
          <c:extLst xmlns:c16r2="http://schemas.microsoft.com/office/drawing/2015/06/chart">
            <c:ext xmlns:c16="http://schemas.microsoft.com/office/drawing/2014/chart" uri="{C3380CC4-5D6E-409C-BE32-E72D297353CC}">
              <c16:uniqueId val="{00000001-C346-4805-B4C8-EFB9857C7A2E}"/>
            </c:ext>
          </c:extLst>
        </c:ser>
        <c:dLbls>
          <c:showLegendKey val="0"/>
          <c:showVal val="0"/>
          <c:showCatName val="0"/>
          <c:showSerName val="0"/>
          <c:showPercent val="0"/>
          <c:showBubbleSize val="0"/>
        </c:dLbls>
        <c:marker val="1"/>
        <c:smooth val="0"/>
        <c:axId val="1837818368"/>
        <c:axId val="1837821120"/>
      </c:lineChart>
      <c:catAx>
        <c:axId val="1837818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s-ES" sz="1100" b="0" i="0" u="none" strike="noStrike" kern="1200" baseline="0">
                <a:solidFill>
                  <a:schemeClr val="tx1"/>
                </a:solidFill>
                <a:latin typeface="+mn-lt"/>
                <a:ea typeface="+mn-ea"/>
                <a:cs typeface="Arial" panose="020B0604020202020204" pitchFamily="34" charset="0"/>
              </a:defRPr>
            </a:pPr>
            <a:endParaRPr lang="es-ES_tradnl"/>
          </a:p>
        </c:txPr>
        <c:crossAx val="1837821120"/>
        <c:crosses val="autoZero"/>
        <c:auto val="1"/>
        <c:lblAlgn val="ctr"/>
        <c:lblOffset val="100"/>
        <c:noMultiLvlLbl val="0"/>
      </c:catAx>
      <c:valAx>
        <c:axId val="1837821120"/>
        <c:scaling>
          <c:orientation val="minMax"/>
          <c:min val="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s-ES" sz="1100" b="0" i="0" u="none" strike="noStrike" kern="1200" baseline="0">
                    <a:solidFill>
                      <a:schemeClr val="tx1"/>
                    </a:solidFill>
                    <a:latin typeface="+mn-lt"/>
                    <a:ea typeface="+mn-ea"/>
                    <a:cs typeface="Arial" panose="020B0604020202020204" pitchFamily="34" charset="0"/>
                  </a:defRPr>
                </a:pPr>
                <a:r>
                  <a:rPr lang="en-GB"/>
                  <a:t>Nivel PTF</a:t>
                </a:r>
              </a:p>
            </c:rich>
          </c:tx>
          <c:layout/>
          <c:overlay val="0"/>
          <c:spPr>
            <a:noFill/>
            <a:ln>
              <a:noFill/>
            </a:ln>
            <a:effectLst/>
          </c:spPr>
          <c:txPr>
            <a:bodyPr rot="-5400000" spcFirstLastPara="1" vertOverflow="ellipsis" vert="horz" wrap="square" anchor="ctr" anchorCtr="1"/>
            <a:lstStyle/>
            <a:p>
              <a:pPr>
                <a:defRPr lang="es-ES" sz="1100" b="0" i="0" u="none" strike="noStrike" kern="1200" baseline="0">
                  <a:solidFill>
                    <a:schemeClr val="tx1"/>
                  </a:solidFill>
                  <a:latin typeface="+mn-lt"/>
                  <a:ea typeface="+mn-ea"/>
                  <a:cs typeface="Arial" panose="020B0604020202020204" pitchFamily="34" charset="0"/>
                </a:defRPr>
              </a:pPr>
              <a:endParaRPr lang="es-ES_tradnl"/>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es-ES" sz="1100" b="0" i="0" u="none" strike="noStrike" kern="1200" baseline="0">
                <a:solidFill>
                  <a:schemeClr val="tx1"/>
                </a:solidFill>
                <a:latin typeface="+mn-lt"/>
                <a:ea typeface="+mn-ea"/>
                <a:cs typeface="Arial" panose="020B0604020202020204" pitchFamily="34" charset="0"/>
              </a:defRPr>
            </a:pPr>
            <a:endParaRPr lang="es-ES_tradnl"/>
          </a:p>
        </c:txPr>
        <c:crossAx val="1837818368"/>
        <c:crosses val="autoZero"/>
        <c:crossBetween val="between"/>
      </c:valAx>
      <c:valAx>
        <c:axId val="1837825392"/>
        <c:scaling>
          <c:orientation val="minMax"/>
          <c:max val="12.0"/>
          <c:min val="-15.0"/>
        </c:scaling>
        <c:delete val="0"/>
        <c:axPos val="r"/>
        <c:title>
          <c:tx>
            <c:rich>
              <a:bodyPr rot="-5400000" spcFirstLastPara="1" vertOverflow="ellipsis" vert="horz" wrap="square" anchor="ctr" anchorCtr="1"/>
              <a:lstStyle/>
              <a:p>
                <a:pPr>
                  <a:defRPr lang="es-ES" sz="1100" b="0" i="0" u="none" strike="noStrike" kern="1200" baseline="0">
                    <a:solidFill>
                      <a:schemeClr val="tx1"/>
                    </a:solidFill>
                    <a:latin typeface="+mn-lt"/>
                    <a:ea typeface="+mn-ea"/>
                    <a:cs typeface="Arial" panose="020B0604020202020204" pitchFamily="34" charset="0"/>
                  </a:defRPr>
                </a:pPr>
                <a:r>
                  <a:rPr lang="en-GB"/>
                  <a:t>% Crecimiento del PIB</a:t>
                </a:r>
              </a:p>
            </c:rich>
          </c:tx>
          <c:layout/>
          <c:overlay val="0"/>
          <c:spPr>
            <a:noFill/>
            <a:ln>
              <a:noFill/>
            </a:ln>
            <a:effectLst/>
          </c:spPr>
          <c:txPr>
            <a:bodyPr rot="-5400000" spcFirstLastPara="1" vertOverflow="ellipsis" vert="horz" wrap="square" anchor="ctr" anchorCtr="1"/>
            <a:lstStyle/>
            <a:p>
              <a:pPr>
                <a:defRPr lang="es-ES" sz="1100" b="0" i="0" u="none" strike="noStrike" kern="1200" baseline="0">
                  <a:solidFill>
                    <a:schemeClr val="tx1"/>
                  </a:solidFill>
                  <a:latin typeface="+mn-lt"/>
                  <a:ea typeface="+mn-ea"/>
                  <a:cs typeface="Arial" panose="020B0604020202020204" pitchFamily="34" charset="0"/>
                </a:defRPr>
              </a:pPr>
              <a:endParaRPr lang="es-ES_tradnl"/>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es-ES" sz="1100" b="0" i="0" u="none" strike="noStrike" kern="1200" baseline="0">
                <a:solidFill>
                  <a:schemeClr val="tx1"/>
                </a:solidFill>
                <a:latin typeface="+mn-lt"/>
                <a:ea typeface="+mn-ea"/>
                <a:cs typeface="Arial" panose="020B0604020202020204" pitchFamily="34" charset="0"/>
              </a:defRPr>
            </a:pPr>
            <a:endParaRPr lang="es-ES_tradnl"/>
          </a:p>
        </c:txPr>
        <c:crossAx val="1837829152"/>
        <c:crosses val="max"/>
        <c:crossBetween val="between"/>
      </c:valAx>
      <c:catAx>
        <c:axId val="1837829152"/>
        <c:scaling>
          <c:orientation val="minMax"/>
        </c:scaling>
        <c:delete val="1"/>
        <c:axPos val="b"/>
        <c:numFmt formatCode="General" sourceLinked="1"/>
        <c:majorTickMark val="out"/>
        <c:minorTickMark val="none"/>
        <c:tickLblPos val="nextTo"/>
        <c:crossAx val="1837825392"/>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es-ES" sz="1100" b="0" i="0" u="none" strike="noStrike" kern="1200" baseline="0">
              <a:solidFill>
                <a:schemeClr val="tx1"/>
              </a:solidFill>
              <a:latin typeface="+mn-lt"/>
              <a:ea typeface="+mn-ea"/>
              <a:cs typeface="Arial" panose="020B0604020202020204" pitchFamily="34" charset="0"/>
            </a:defRPr>
          </a:pPr>
          <a:endParaRPr lang="es-ES_tradnl"/>
        </a:p>
      </c:txPr>
    </c:legend>
    <c:plotVisOnly val="1"/>
    <c:dispBlanksAs val="gap"/>
    <c:showDLblsOverMax val="0"/>
  </c:chart>
  <c:spPr>
    <a:noFill/>
    <a:ln>
      <a:noFill/>
    </a:ln>
    <a:effectLst/>
  </c:spPr>
  <c:txPr>
    <a:bodyPr/>
    <a:lstStyle/>
    <a:p>
      <a:pPr algn="ctr">
        <a:defRPr lang="es-ES" sz="1100" b="0" i="0" u="none" strike="noStrike" kern="1200" baseline="0">
          <a:solidFill>
            <a:schemeClr val="tx1"/>
          </a:solidFill>
          <a:latin typeface="+mn-lt"/>
          <a:ea typeface="+mn-ea"/>
          <a:cs typeface="Arial" panose="020B0604020202020204" pitchFamily="34" charset="0"/>
        </a:defRPr>
      </a:pPr>
      <a:endParaRPr lang="es-ES_tradnl"/>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2"/>
          <c:order val="0"/>
          <c:tx>
            <c:strRef>
              <c:f>Hoja1!$B$1</c:f>
              <c:strCache>
                <c:ptCount val="1"/>
                <c:pt idx="0">
                  <c:v>Inversión del Gobierno en activos no financieros</c:v>
                </c:pt>
              </c:strCache>
            </c:strRef>
          </c:tx>
          <c:spPr>
            <a:ln>
              <a:solidFill>
                <a:srgbClr val="0070C0"/>
              </a:solidFill>
            </a:ln>
          </c:spPr>
          <c:marker>
            <c:symbol val="none"/>
          </c:marker>
          <c:dLbls>
            <c:dLbl>
              <c:idx val="0"/>
              <c:layout>
                <c:manualLayout>
                  <c:x val="0.0111111111111111"/>
                  <c:y val="-0.0567703952901599"/>
                </c:manualLayout>
              </c:layout>
              <c:numFmt formatCode="#,##0" sourceLinked="0"/>
              <c:spPr>
                <a:solidFill>
                  <a:sysClr val="window" lastClr="FFFFFF"/>
                </a:solidFill>
                <a:ln>
                  <a:solidFill>
                    <a:sysClr val="windowText" lastClr="000000">
                      <a:lumMod val="65000"/>
                      <a:lumOff val="35000"/>
                    </a:sysClr>
                  </a:solidFill>
                </a:ln>
                <a:effectLst/>
              </c:spPr>
              <c:txPr>
                <a:bodyPr/>
                <a:lstStyle/>
                <a:p>
                  <a:pPr>
                    <a:defRPr/>
                  </a:pPr>
                  <a:endParaRPr lang="es-ES_tradn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C618-4C5E-B4D9-D75C920794E6}"/>
                </c:ext>
                <c:ext xmlns:c15="http://schemas.microsoft.com/office/drawing/2012/chart" uri="{CE6537A1-D6FC-4f65-9D91-7224C49458BB}">
                  <c15:spPr xmlns:c15="http://schemas.microsoft.com/office/drawing/2012/chart">
                    <a:prstGeom prst="wedgeRoundRectCallout">
                      <a:avLst/>
                    </a:prstGeom>
                  </c15:spPr>
                  <c15:layout>
                    <c:manualLayout>
                      <c:w val="0.0488193350831146"/>
                      <c:h val="0.0648864592094197"/>
                    </c:manualLayout>
                  </c15:layout>
                </c:ext>
              </c:extLst>
            </c:dLbl>
            <c:dLbl>
              <c:idx val="4"/>
              <c:layout>
                <c:manualLayout>
                  <c:x val="0.00972222222222222"/>
                  <c:y val="-0.0841042893187552"/>
                </c:manualLayout>
              </c:layout>
              <c:numFmt formatCode="#,##0" sourceLinked="0"/>
              <c:spPr>
                <a:solidFill>
                  <a:sysClr val="window" lastClr="FFFFFF"/>
                </a:solidFill>
                <a:ln>
                  <a:solidFill>
                    <a:sysClr val="windowText" lastClr="000000">
                      <a:lumMod val="65000"/>
                      <a:lumOff val="35000"/>
                    </a:sysClr>
                  </a:solidFill>
                </a:ln>
                <a:effectLst/>
              </c:spPr>
              <c:txPr>
                <a:bodyPr/>
                <a:lstStyle/>
                <a:p>
                  <a:pPr>
                    <a:defRPr/>
                  </a:pPr>
                  <a:endParaRPr lang="es-ES_tradn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C618-4C5E-B4D9-D75C920794E6}"/>
                </c:ext>
                <c:ext xmlns:c15="http://schemas.microsoft.com/office/drawing/2012/chart" uri="{CE6537A1-D6FC-4f65-9D91-7224C49458BB}">
                  <c15:spPr xmlns:c15="http://schemas.microsoft.com/office/drawing/2012/chart">
                    <a:prstGeom prst="wedgeRoundRectCallout">
                      <a:avLst/>
                    </a:prstGeom>
                  </c15:spPr>
                  <c15:layout>
                    <c:manualLayout>
                      <c:w val="0.0460415573053368"/>
                      <c:h val="0.077502102607233"/>
                    </c:manualLayout>
                  </c15:layout>
                </c:ext>
              </c:extLst>
            </c:dLbl>
            <c:dLbl>
              <c:idx val="43"/>
              <c:layout>
                <c:manualLayout>
                  <c:x val="-0.0166666666666667"/>
                  <c:y val="-0.0672834314550043"/>
                </c:manualLayout>
              </c:layout>
              <c:numFmt formatCode="#,##0" sourceLinked="0"/>
              <c:spPr>
                <a:solidFill>
                  <a:sysClr val="window" lastClr="FFFFFF"/>
                </a:solidFill>
                <a:ln>
                  <a:solidFill>
                    <a:sysClr val="windowText" lastClr="000000">
                      <a:lumMod val="65000"/>
                      <a:lumOff val="35000"/>
                    </a:sysClr>
                  </a:solidFill>
                </a:ln>
                <a:effectLst/>
              </c:spPr>
              <c:txPr>
                <a:bodyPr/>
                <a:lstStyle/>
                <a:p>
                  <a:pPr>
                    <a:defRPr/>
                  </a:pPr>
                  <a:endParaRPr lang="es-ES_tradn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C618-4C5E-B4D9-D75C920794E6}"/>
                </c:ext>
                <c:ext xmlns:c15="http://schemas.microsoft.com/office/drawing/2012/chart" uri="{CE6537A1-D6FC-4f65-9D91-7224C49458BB}">
                  <c15:spPr xmlns:c15="http://schemas.microsoft.com/office/drawing/2012/chart">
                    <a:prstGeom prst="wedgeRoundRectCallout">
                      <a:avLst/>
                    </a:prstGeom>
                  </c15:spPr>
                  <c15:layout/>
                </c:ext>
              </c:extLst>
            </c:dLbl>
            <c:spPr>
              <a:solidFill>
                <a:sysClr val="window" lastClr="FFFFFF"/>
              </a:solidFill>
              <a:ln>
                <a:solidFill>
                  <a:sysClr val="windowText" lastClr="000000">
                    <a:lumMod val="65000"/>
                    <a:lumOff val="35000"/>
                  </a:sysClr>
                </a:solid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wedgeRoundRectCallout">
                    <a:avLst/>
                  </a:prstGeom>
                </c15:spPr>
                <c15:showLeaderLines val="0"/>
              </c:ext>
            </c:extLst>
          </c:dLbls>
          <c:cat>
            <c:numRef>
              <c:f>Hoja1!$A$2:$A$45</c:f>
              <c:numCache>
                <c:formatCode>General</c:formatCode>
                <c:ptCount val="44"/>
                <c:pt idx="0">
                  <c:v>1972.0</c:v>
                </c:pt>
                <c:pt idx="1">
                  <c:v>1973.0</c:v>
                </c:pt>
                <c:pt idx="2">
                  <c:v>1974.0</c:v>
                </c:pt>
                <c:pt idx="3">
                  <c:v>1975.0</c:v>
                </c:pt>
                <c:pt idx="4">
                  <c:v>1976.0</c:v>
                </c:pt>
                <c:pt idx="5">
                  <c:v>1977.0</c:v>
                </c:pt>
                <c:pt idx="6">
                  <c:v>1978.0</c:v>
                </c:pt>
                <c:pt idx="7">
                  <c:v>1979.0</c:v>
                </c:pt>
                <c:pt idx="8">
                  <c:v>1980.0</c:v>
                </c:pt>
                <c:pt idx="9">
                  <c:v>1981.0</c:v>
                </c:pt>
                <c:pt idx="10">
                  <c:v>1982.0</c:v>
                </c:pt>
                <c:pt idx="11">
                  <c:v>1983.0</c:v>
                </c:pt>
                <c:pt idx="12">
                  <c:v>1984.0</c:v>
                </c:pt>
                <c:pt idx="13">
                  <c:v>1985.0</c:v>
                </c:pt>
                <c:pt idx="14">
                  <c:v>1986.0</c:v>
                </c:pt>
                <c:pt idx="15">
                  <c:v>1987.0</c:v>
                </c:pt>
                <c:pt idx="16">
                  <c:v>1988.0</c:v>
                </c:pt>
                <c:pt idx="17">
                  <c:v>1989.0</c:v>
                </c:pt>
                <c:pt idx="18">
                  <c:v>1990.0</c:v>
                </c:pt>
                <c:pt idx="19">
                  <c:v>1991.0</c:v>
                </c:pt>
                <c:pt idx="20">
                  <c:v>1992.0</c:v>
                </c:pt>
                <c:pt idx="21">
                  <c:v>1993.0</c:v>
                </c:pt>
                <c:pt idx="22">
                  <c:v>1994.0</c:v>
                </c:pt>
                <c:pt idx="23">
                  <c:v>1995.0</c:v>
                </c:pt>
                <c:pt idx="24">
                  <c:v>1996.0</c:v>
                </c:pt>
                <c:pt idx="25">
                  <c:v>1997.0</c:v>
                </c:pt>
                <c:pt idx="26">
                  <c:v>1998.0</c:v>
                </c:pt>
                <c:pt idx="27">
                  <c:v>1999.0</c:v>
                </c:pt>
                <c:pt idx="28">
                  <c:v>2000.0</c:v>
                </c:pt>
                <c:pt idx="29">
                  <c:v>2001.0</c:v>
                </c:pt>
                <c:pt idx="30">
                  <c:v>2002.0</c:v>
                </c:pt>
                <c:pt idx="31">
                  <c:v>2003.0</c:v>
                </c:pt>
                <c:pt idx="32">
                  <c:v>2004.0</c:v>
                </c:pt>
                <c:pt idx="33">
                  <c:v>2005.0</c:v>
                </c:pt>
                <c:pt idx="34">
                  <c:v>2006.0</c:v>
                </c:pt>
                <c:pt idx="35">
                  <c:v>2007.0</c:v>
                </c:pt>
                <c:pt idx="36">
                  <c:v>2008.0</c:v>
                </c:pt>
                <c:pt idx="37">
                  <c:v>2009.0</c:v>
                </c:pt>
                <c:pt idx="38">
                  <c:v>2010.0</c:v>
                </c:pt>
                <c:pt idx="39">
                  <c:v>2011.0</c:v>
                </c:pt>
                <c:pt idx="40">
                  <c:v>2012.0</c:v>
                </c:pt>
                <c:pt idx="41">
                  <c:v>2013.0</c:v>
                </c:pt>
                <c:pt idx="42">
                  <c:v>2014.0</c:v>
                </c:pt>
                <c:pt idx="43">
                  <c:v>2015.0</c:v>
                </c:pt>
              </c:numCache>
            </c:numRef>
          </c:cat>
          <c:val>
            <c:numRef>
              <c:f>Hoja1!$B$2:$B$45</c:f>
              <c:numCache>
                <c:formatCode>General</c:formatCode>
                <c:ptCount val="44"/>
                <c:pt idx="0">
                  <c:v>8.111635573415573</c:v>
                </c:pt>
                <c:pt idx="1">
                  <c:v>5.806833365367697</c:v>
                </c:pt>
                <c:pt idx="2">
                  <c:v>7.18037377820737</c:v>
                </c:pt>
                <c:pt idx="3">
                  <c:v>4.462247452024643</c:v>
                </c:pt>
                <c:pt idx="4">
                  <c:v>2.015380248404433</c:v>
                </c:pt>
                <c:pt idx="5">
                  <c:v>2.620022949585642</c:v>
                </c:pt>
                <c:pt idx="6">
                  <c:v>3.032150866318925</c:v>
                </c:pt>
                <c:pt idx="7">
                  <c:v>1.790226541554523</c:v>
                </c:pt>
                <c:pt idx="8">
                  <c:v>1.651313739071156</c:v>
                </c:pt>
                <c:pt idx="9">
                  <c:v>1.439944459657055</c:v>
                </c:pt>
                <c:pt idx="10">
                  <c:v>1.591510426593138</c:v>
                </c:pt>
                <c:pt idx="11">
                  <c:v>1.73769797775045</c:v>
                </c:pt>
                <c:pt idx="12">
                  <c:v>2.048202085461541</c:v>
                </c:pt>
                <c:pt idx="13">
                  <c:v>2.3510315605411</c:v>
                </c:pt>
                <c:pt idx="14">
                  <c:v>2.375262339199164</c:v>
                </c:pt>
                <c:pt idx="15">
                  <c:v>1.81320766343775</c:v>
                </c:pt>
                <c:pt idx="16">
                  <c:v>1.97128055617634</c:v>
                </c:pt>
                <c:pt idx="17">
                  <c:v>1.79406233829189</c:v>
                </c:pt>
                <c:pt idx="18">
                  <c:v>1.702880081717086</c:v>
                </c:pt>
                <c:pt idx="19">
                  <c:v>1.928906604797529</c:v>
                </c:pt>
                <c:pt idx="20">
                  <c:v>2.207401951942722</c:v>
                </c:pt>
                <c:pt idx="21">
                  <c:v>2.606917525486867</c:v>
                </c:pt>
                <c:pt idx="22">
                  <c:v>2.650936370293989</c:v>
                </c:pt>
                <c:pt idx="23">
                  <c:v>2.450277997264217</c:v>
                </c:pt>
                <c:pt idx="24">
                  <c:v>2.720603652059573</c:v>
                </c:pt>
                <c:pt idx="25">
                  <c:v>2.716823858467895</c:v>
                </c:pt>
                <c:pt idx="26">
                  <c:v>2.809694702487898</c:v>
                </c:pt>
                <c:pt idx="27">
                  <c:v>2.69438667151294</c:v>
                </c:pt>
                <c:pt idx="28">
                  <c:v>2.134997862124137</c:v>
                </c:pt>
                <c:pt idx="29">
                  <c:v>2.147732653040646</c:v>
                </c:pt>
                <c:pt idx="30">
                  <c:v>2.108546130220293</c:v>
                </c:pt>
                <c:pt idx="31">
                  <c:v>1.91503277684092</c:v>
                </c:pt>
                <c:pt idx="32">
                  <c:v>1.704284511010193</c:v>
                </c:pt>
                <c:pt idx="33">
                  <c:v>1.718684714640174</c:v>
                </c:pt>
                <c:pt idx="34">
                  <c:v>1.65204235857754</c:v>
                </c:pt>
                <c:pt idx="35">
                  <c:v>1.958320997197522</c:v>
                </c:pt>
                <c:pt idx="36">
                  <c:v>2.122253392916857</c:v>
                </c:pt>
                <c:pt idx="37">
                  <c:v>2.507654728932766</c:v>
                </c:pt>
                <c:pt idx="38">
                  <c:v>2.078472327263686</c:v>
                </c:pt>
                <c:pt idx="39">
                  <c:v>2.117186111354037</c:v>
                </c:pt>
                <c:pt idx="40">
                  <c:v>2.032494049754009</c:v>
                </c:pt>
                <c:pt idx="41">
                  <c:v>1.943279328543847</c:v>
                </c:pt>
                <c:pt idx="42">
                  <c:v>1.979401019418432</c:v>
                </c:pt>
                <c:pt idx="43">
                  <c:v>2.279504559258397</c:v>
                </c:pt>
              </c:numCache>
            </c:numRef>
          </c:val>
          <c:smooth val="0"/>
          <c:extLst xmlns:c16r2="http://schemas.microsoft.com/office/drawing/2015/06/chart">
            <c:ext xmlns:c16="http://schemas.microsoft.com/office/drawing/2014/chart" uri="{C3380CC4-5D6E-409C-BE32-E72D297353CC}">
              <c16:uniqueId val="{00000003-C618-4C5E-B4D9-D75C920794E6}"/>
            </c:ext>
          </c:extLst>
        </c:ser>
        <c:ser>
          <c:idx val="3"/>
          <c:order val="1"/>
          <c:tx>
            <c:strRef>
              <c:f>Hoja1!$C$1</c:f>
              <c:strCache>
                <c:ptCount val="1"/>
                <c:pt idx="0">
                  <c:v>Gasto del Gobierno</c:v>
                </c:pt>
              </c:strCache>
            </c:strRef>
          </c:tx>
          <c:spPr>
            <a:ln>
              <a:solidFill>
                <a:srgbClr val="92D050"/>
              </a:solidFill>
            </a:ln>
          </c:spPr>
          <c:marker>
            <c:symbol val="none"/>
          </c:marker>
          <c:dLbls>
            <c:dLbl>
              <c:idx val="0"/>
              <c:layout>
                <c:manualLayout>
                  <c:x val="-0.00555544619422571"/>
                  <c:y val="-0.0336417157275021"/>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C618-4C5E-B4D9-D75C920794E6}"/>
                </c:ext>
                <c:ext xmlns:c15="http://schemas.microsoft.com/office/drawing/2012/chart" uri="{CE6537A1-D6FC-4f65-9D91-7224C49458BB}">
                  <c15:layout>
                    <c:manualLayout>
                      <c:w val="0.0696526684164479"/>
                      <c:h val="0.0817073170731707"/>
                    </c:manualLayout>
                  </c15:layout>
                </c:ext>
              </c:extLst>
            </c:dLbl>
            <c:dLbl>
              <c:idx val="43"/>
              <c:layout>
                <c:manualLayout>
                  <c:x val="-0.0180555555555558"/>
                  <c:y val="-0.065180824222035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C618-4C5E-B4D9-D75C920794E6}"/>
                </c:ext>
                <c:ext xmlns:c15="http://schemas.microsoft.com/office/drawing/2012/chart" uri="{CE6537A1-D6FC-4f65-9D91-7224C49458BB}">
                  <c15:layout>
                    <c:manualLayout>
                      <c:w val="0.0559722222222222"/>
                      <c:h val="0.0732968881412952"/>
                    </c:manualLayout>
                  </c15:layout>
                </c:ext>
              </c:extLst>
            </c:dLbl>
            <c:numFmt formatCode="#,##0" sourceLinked="0"/>
            <c:spPr>
              <a:solidFill>
                <a:sysClr val="window" lastClr="FFFFFF"/>
              </a:solidFill>
              <a:ln>
                <a:solidFill>
                  <a:sysClr val="windowText" lastClr="000000">
                    <a:lumMod val="65000"/>
                    <a:lumOff val="35000"/>
                  </a:sysClr>
                </a:solid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wedgeRoundRectCallout">
                    <a:avLst/>
                  </a:prstGeom>
                </c15:spPr>
                <c15:showLeaderLines val="0"/>
              </c:ext>
            </c:extLst>
          </c:dLbls>
          <c:cat>
            <c:numRef>
              <c:f>Hoja1!$A$2:$A$45</c:f>
              <c:numCache>
                <c:formatCode>General</c:formatCode>
                <c:ptCount val="44"/>
                <c:pt idx="0">
                  <c:v>1972.0</c:v>
                </c:pt>
                <c:pt idx="1">
                  <c:v>1973.0</c:v>
                </c:pt>
                <c:pt idx="2">
                  <c:v>1974.0</c:v>
                </c:pt>
                <c:pt idx="3">
                  <c:v>1975.0</c:v>
                </c:pt>
                <c:pt idx="4">
                  <c:v>1976.0</c:v>
                </c:pt>
                <c:pt idx="5">
                  <c:v>1977.0</c:v>
                </c:pt>
                <c:pt idx="6">
                  <c:v>1978.0</c:v>
                </c:pt>
                <c:pt idx="7">
                  <c:v>1979.0</c:v>
                </c:pt>
                <c:pt idx="8">
                  <c:v>1980.0</c:v>
                </c:pt>
                <c:pt idx="9">
                  <c:v>1981.0</c:v>
                </c:pt>
                <c:pt idx="10">
                  <c:v>1982.0</c:v>
                </c:pt>
                <c:pt idx="11">
                  <c:v>1983.0</c:v>
                </c:pt>
                <c:pt idx="12">
                  <c:v>1984.0</c:v>
                </c:pt>
                <c:pt idx="13">
                  <c:v>1985.0</c:v>
                </c:pt>
                <c:pt idx="14">
                  <c:v>1986.0</c:v>
                </c:pt>
                <c:pt idx="15">
                  <c:v>1987.0</c:v>
                </c:pt>
                <c:pt idx="16">
                  <c:v>1988.0</c:v>
                </c:pt>
                <c:pt idx="17">
                  <c:v>1989.0</c:v>
                </c:pt>
                <c:pt idx="18">
                  <c:v>1990.0</c:v>
                </c:pt>
                <c:pt idx="19">
                  <c:v>1991.0</c:v>
                </c:pt>
                <c:pt idx="20">
                  <c:v>1992.0</c:v>
                </c:pt>
                <c:pt idx="21">
                  <c:v>1993.0</c:v>
                </c:pt>
                <c:pt idx="22">
                  <c:v>1994.0</c:v>
                </c:pt>
                <c:pt idx="23">
                  <c:v>1995.0</c:v>
                </c:pt>
                <c:pt idx="24">
                  <c:v>1996.0</c:v>
                </c:pt>
                <c:pt idx="25">
                  <c:v>1997.0</c:v>
                </c:pt>
                <c:pt idx="26">
                  <c:v>1998.0</c:v>
                </c:pt>
                <c:pt idx="27">
                  <c:v>1999.0</c:v>
                </c:pt>
                <c:pt idx="28">
                  <c:v>2000.0</c:v>
                </c:pt>
                <c:pt idx="29">
                  <c:v>2001.0</c:v>
                </c:pt>
                <c:pt idx="30">
                  <c:v>2002.0</c:v>
                </c:pt>
                <c:pt idx="31">
                  <c:v>2003.0</c:v>
                </c:pt>
                <c:pt idx="32">
                  <c:v>2004.0</c:v>
                </c:pt>
                <c:pt idx="33">
                  <c:v>2005.0</c:v>
                </c:pt>
                <c:pt idx="34">
                  <c:v>2006.0</c:v>
                </c:pt>
                <c:pt idx="35">
                  <c:v>2007.0</c:v>
                </c:pt>
                <c:pt idx="36">
                  <c:v>2008.0</c:v>
                </c:pt>
                <c:pt idx="37">
                  <c:v>2009.0</c:v>
                </c:pt>
                <c:pt idx="38">
                  <c:v>2010.0</c:v>
                </c:pt>
                <c:pt idx="39">
                  <c:v>2011.0</c:v>
                </c:pt>
                <c:pt idx="40">
                  <c:v>2012.0</c:v>
                </c:pt>
                <c:pt idx="41">
                  <c:v>2013.0</c:v>
                </c:pt>
                <c:pt idx="42">
                  <c:v>2014.0</c:v>
                </c:pt>
                <c:pt idx="43">
                  <c:v>2015.0</c:v>
                </c:pt>
              </c:numCache>
            </c:numRef>
          </c:cat>
          <c:val>
            <c:numRef>
              <c:f>Hoja1!$C$2:$C$45</c:f>
              <c:numCache>
                <c:formatCode>General</c:formatCode>
                <c:ptCount val="44"/>
                <c:pt idx="0">
                  <c:v>32.44654229366226</c:v>
                </c:pt>
                <c:pt idx="1">
                  <c:v>26.54552395596658</c:v>
                </c:pt>
                <c:pt idx="2">
                  <c:v>24.03864264878115</c:v>
                </c:pt>
                <c:pt idx="3">
                  <c:v>27.70868627394938</c:v>
                </c:pt>
                <c:pt idx="4">
                  <c:v>25.66646022232704</c:v>
                </c:pt>
                <c:pt idx="5">
                  <c:v>27.21099977082347</c:v>
                </c:pt>
                <c:pt idx="6">
                  <c:v>26.9594755853555</c:v>
                </c:pt>
                <c:pt idx="7">
                  <c:v>24.13358352201528</c:v>
                </c:pt>
                <c:pt idx="8">
                  <c:v>24.2089658591635</c:v>
                </c:pt>
                <c:pt idx="9">
                  <c:v>25.45239288442311</c:v>
                </c:pt>
                <c:pt idx="10">
                  <c:v>30.72887090722229</c:v>
                </c:pt>
                <c:pt idx="11">
                  <c:v>29.06825167588937</c:v>
                </c:pt>
                <c:pt idx="12">
                  <c:v>29.71652469874406</c:v>
                </c:pt>
                <c:pt idx="13">
                  <c:v>25.7384403629365</c:v>
                </c:pt>
                <c:pt idx="14">
                  <c:v>24.0379731474228</c:v>
                </c:pt>
                <c:pt idx="15">
                  <c:v>21.09005850592651</c:v>
                </c:pt>
                <c:pt idx="16">
                  <c:v>19.25058831121366</c:v>
                </c:pt>
                <c:pt idx="17">
                  <c:v>17.70936194128203</c:v>
                </c:pt>
                <c:pt idx="18">
                  <c:v>16.82060830092766</c:v>
                </c:pt>
                <c:pt idx="19">
                  <c:v>17.12810939019537</c:v>
                </c:pt>
                <c:pt idx="20">
                  <c:v>16.5937367512206</c:v>
                </c:pt>
                <c:pt idx="21">
                  <c:v>16.59825823883157</c:v>
                </c:pt>
                <c:pt idx="22">
                  <c:v>15.98163956239867</c:v>
                </c:pt>
                <c:pt idx="23">
                  <c:v>15.12415692276767</c:v>
                </c:pt>
                <c:pt idx="24">
                  <c:v>15.84630175967235</c:v>
                </c:pt>
                <c:pt idx="25">
                  <c:v>16.00999424281104</c:v>
                </c:pt>
                <c:pt idx="26">
                  <c:v>17.3146350800166</c:v>
                </c:pt>
                <c:pt idx="27">
                  <c:v>18.81913472908391</c:v>
                </c:pt>
                <c:pt idx="28">
                  <c:v>20.23928265155546</c:v>
                </c:pt>
                <c:pt idx="29">
                  <c:v>20.20890971623338</c:v>
                </c:pt>
                <c:pt idx="30">
                  <c:v>20.25341980773519</c:v>
                </c:pt>
                <c:pt idx="31">
                  <c:v>19.55755617290976</c:v>
                </c:pt>
                <c:pt idx="32">
                  <c:v>18.18423831916206</c:v>
                </c:pt>
                <c:pt idx="33">
                  <c:v>17.45271299828606</c:v>
                </c:pt>
                <c:pt idx="34">
                  <c:v>16.1171595587185</c:v>
                </c:pt>
                <c:pt idx="35">
                  <c:v>16.31628257180964</c:v>
                </c:pt>
                <c:pt idx="36">
                  <c:v>18.56156464134117</c:v>
                </c:pt>
                <c:pt idx="37">
                  <c:v>21.41058848151613</c:v>
                </c:pt>
                <c:pt idx="38">
                  <c:v>20.50344670327839</c:v>
                </c:pt>
                <c:pt idx="39">
                  <c:v>19.91424670700884</c:v>
                </c:pt>
                <c:pt idx="40">
                  <c:v>20.26418795159016</c:v>
                </c:pt>
                <c:pt idx="41">
                  <c:v>20.35644787873099</c:v>
                </c:pt>
                <c:pt idx="42">
                  <c:v>20.86777488688972</c:v>
                </c:pt>
                <c:pt idx="43">
                  <c:v>21.77602926337082</c:v>
                </c:pt>
              </c:numCache>
            </c:numRef>
          </c:val>
          <c:smooth val="0"/>
          <c:extLst xmlns:c16r2="http://schemas.microsoft.com/office/drawing/2015/06/chart">
            <c:ext xmlns:c16="http://schemas.microsoft.com/office/drawing/2014/chart" uri="{C3380CC4-5D6E-409C-BE32-E72D297353CC}">
              <c16:uniqueId val="{00000006-C618-4C5E-B4D9-D75C920794E6}"/>
            </c:ext>
          </c:extLst>
        </c:ser>
        <c:dLbls>
          <c:showLegendKey val="0"/>
          <c:showVal val="0"/>
          <c:showCatName val="0"/>
          <c:showSerName val="0"/>
          <c:showPercent val="0"/>
          <c:showBubbleSize val="0"/>
        </c:dLbls>
        <c:smooth val="0"/>
        <c:axId val="1871107616"/>
        <c:axId val="1871111072"/>
      </c:lineChart>
      <c:catAx>
        <c:axId val="1871107616"/>
        <c:scaling>
          <c:orientation val="minMax"/>
        </c:scaling>
        <c:delete val="0"/>
        <c:axPos val="b"/>
        <c:numFmt formatCode="General" sourceLinked="0"/>
        <c:majorTickMark val="out"/>
        <c:minorTickMark val="none"/>
        <c:tickLblPos val="low"/>
        <c:crossAx val="1871111072"/>
        <c:crosses val="autoZero"/>
        <c:auto val="1"/>
        <c:lblAlgn val="ctr"/>
        <c:lblOffset val="100"/>
        <c:tickLblSkip val="4"/>
        <c:tickMarkSkip val="4"/>
        <c:noMultiLvlLbl val="0"/>
      </c:catAx>
      <c:valAx>
        <c:axId val="1871111072"/>
        <c:scaling>
          <c:orientation val="minMax"/>
        </c:scaling>
        <c:delete val="0"/>
        <c:axPos val="l"/>
        <c:majorGridlines>
          <c:spPr>
            <a:ln>
              <a:solidFill>
                <a:schemeClr val="bg1">
                  <a:lumMod val="75000"/>
                </a:schemeClr>
              </a:solidFill>
            </a:ln>
          </c:spPr>
        </c:majorGridlines>
        <c:numFmt formatCode="#,##0" sourceLinked="0"/>
        <c:majorTickMark val="out"/>
        <c:minorTickMark val="none"/>
        <c:tickLblPos val="nextTo"/>
        <c:crossAx val="1871107616"/>
        <c:crosses val="autoZero"/>
        <c:crossBetween val="between"/>
        <c:majorUnit val="7.0"/>
      </c:valAx>
    </c:plotArea>
    <c:legend>
      <c:legendPos val="b"/>
      <c:layout/>
      <c:overlay val="0"/>
    </c:legend>
    <c:plotVisOnly val="1"/>
    <c:dispBlanksAs val="gap"/>
    <c:showDLblsOverMax val="0"/>
  </c:chart>
  <c:spPr>
    <a:ln>
      <a:noFill/>
    </a:ln>
  </c:spPr>
  <c:txPr>
    <a:bodyPr/>
    <a:lstStyle/>
    <a:p>
      <a:pPr>
        <a:defRPr sz="1100">
          <a:latin typeface="+mn-lt"/>
          <a:cs typeface="Arial" panose="020B0604020202020204" pitchFamily="34" charset="0"/>
        </a:defRPr>
      </a:pPr>
      <a:endParaRPr lang="es-ES_tradnl"/>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Hoja11!$B$1</c:f>
              <c:strCache>
                <c:ptCount val="1"/>
                <c:pt idx="0">
                  <c:v>Carga tributaria</c:v>
                </c:pt>
              </c:strCache>
            </c:strRef>
          </c:tx>
          <c:spPr>
            <a:solidFill>
              <a:srgbClr val="92D050"/>
            </a:solidFill>
            <a:ln>
              <a:solidFill>
                <a:schemeClr val="accent1"/>
              </a:solidFill>
            </a:ln>
            <a:effectLst/>
          </c:spPr>
          <c:invertIfNegative val="0"/>
          <c:dPt>
            <c:idx val="2"/>
            <c:invertIfNegative val="0"/>
            <c:bubble3D val="0"/>
            <c:spPr>
              <a:solidFill>
                <a:srgbClr val="92D050"/>
              </a:solidFill>
              <a:ln>
                <a:solidFill>
                  <a:srgbClr val="FF0000"/>
                </a:solidFill>
              </a:ln>
              <a:effectLst/>
            </c:spPr>
            <c:extLst xmlns:c16r2="http://schemas.microsoft.com/office/drawing/2015/06/chart">
              <c:ext xmlns:c16="http://schemas.microsoft.com/office/drawing/2014/chart" uri="{C3380CC4-5D6E-409C-BE32-E72D297353CC}">
                <c16:uniqueId val="{00000001-CC60-426C-B906-CAAFD97CBC3B}"/>
              </c:ext>
            </c:extLst>
          </c:dPt>
          <c:dPt>
            <c:idx val="4"/>
            <c:invertIfNegative val="0"/>
            <c:bubble3D val="0"/>
            <c:spPr>
              <a:solidFill>
                <a:srgbClr val="92D050"/>
              </a:solidFill>
              <a:ln>
                <a:solidFill>
                  <a:srgbClr val="FF0000"/>
                </a:solidFill>
              </a:ln>
              <a:effectLst/>
            </c:spPr>
            <c:extLst xmlns:c16r2="http://schemas.microsoft.com/office/drawing/2015/06/chart">
              <c:ext xmlns:c16="http://schemas.microsoft.com/office/drawing/2014/chart" uri="{C3380CC4-5D6E-409C-BE32-E72D297353CC}">
                <c16:uniqueId val="{00000003-CC60-426C-B906-CAAFD97CBC3B}"/>
              </c:ext>
            </c:extLst>
          </c:dPt>
          <c:dPt>
            <c:idx val="15"/>
            <c:invertIfNegative val="0"/>
            <c:bubble3D val="0"/>
            <c:spPr>
              <a:solidFill>
                <a:srgbClr val="92D050"/>
              </a:solidFill>
              <a:ln>
                <a:solidFill>
                  <a:srgbClr val="FF0000"/>
                </a:solidFill>
              </a:ln>
              <a:effectLst/>
            </c:spPr>
            <c:extLst xmlns:c16r2="http://schemas.microsoft.com/office/drawing/2015/06/chart">
              <c:ext xmlns:c16="http://schemas.microsoft.com/office/drawing/2014/chart" uri="{C3380CC4-5D6E-409C-BE32-E72D297353CC}">
                <c16:uniqueId val="{00000005-CC60-426C-B906-CAAFD97CBC3B}"/>
              </c:ext>
            </c:extLst>
          </c:dPt>
          <c:cat>
            <c:strRef>
              <c:f>Hoja11!$A$2:$A$60</c:f>
              <c:strCache>
                <c:ptCount val="21"/>
                <c:pt idx="0">
                  <c:v>Perú</c:v>
                </c:pt>
                <c:pt idx="1">
                  <c:v>México</c:v>
                </c:pt>
                <c:pt idx="2">
                  <c:v>Chile</c:v>
                </c:pt>
                <c:pt idx="3">
                  <c:v>Colombia</c:v>
                </c:pt>
                <c:pt idx="4">
                  <c:v>ALC</c:v>
                </c:pt>
                <c:pt idx="5">
                  <c:v>Bolivia</c:v>
                </c:pt>
                <c:pt idx="6">
                  <c:v>Corea</c:v>
                </c:pt>
                <c:pt idx="7">
                  <c:v>EE.UU.</c:v>
                </c:pt>
                <c:pt idx="8">
                  <c:v>Uruguay</c:v>
                </c:pt>
                <c:pt idx="9">
                  <c:v>Australia</c:v>
                </c:pt>
                <c:pt idx="10">
                  <c:v>Canadá</c:v>
                </c:pt>
                <c:pt idx="11">
                  <c:v>Brasil</c:v>
                </c:pt>
                <c:pt idx="12">
                  <c:v>Argentina</c:v>
                </c:pt>
                <c:pt idx="13">
                  <c:v>Nueva Zelanda</c:v>
                </c:pt>
                <c:pt idx="14">
                  <c:v>España</c:v>
                </c:pt>
                <c:pt idx="15">
                  <c:v>OECD</c:v>
                </c:pt>
                <c:pt idx="16">
                  <c:v>Alemania</c:v>
                </c:pt>
                <c:pt idx="17">
                  <c:v>Noruega</c:v>
                </c:pt>
                <c:pt idx="18">
                  <c:v>Italia</c:v>
                </c:pt>
                <c:pt idx="19">
                  <c:v>Austria</c:v>
                </c:pt>
                <c:pt idx="20">
                  <c:v>Finlandia</c:v>
                </c:pt>
              </c:strCache>
            </c:strRef>
          </c:cat>
          <c:val>
            <c:numRef>
              <c:f>Hoja11!$B$2:$B$60</c:f>
              <c:numCache>
                <c:formatCode>#,#00;\-#,#00;#,#00;</c:formatCode>
                <c:ptCount val="22"/>
                <c:pt idx="0">
                  <c:v>17.081</c:v>
                </c:pt>
                <c:pt idx="1">
                  <c:v>17.4</c:v>
                </c:pt>
                <c:pt idx="2">
                  <c:v>20.649</c:v>
                </c:pt>
                <c:pt idx="3">
                  <c:v>20.761</c:v>
                </c:pt>
                <c:pt idx="4">
                  <c:v>22.843</c:v>
                </c:pt>
                <c:pt idx="5">
                  <c:v>24.66</c:v>
                </c:pt>
                <c:pt idx="6">
                  <c:v>25.3</c:v>
                </c:pt>
                <c:pt idx="7">
                  <c:v>26.4</c:v>
                </c:pt>
                <c:pt idx="8">
                  <c:v>26.95799999999999</c:v>
                </c:pt>
                <c:pt idx="9">
                  <c:v>27.8</c:v>
                </c:pt>
                <c:pt idx="10">
                  <c:v>31.9</c:v>
                </c:pt>
                <c:pt idx="11">
                  <c:v>32.045</c:v>
                </c:pt>
                <c:pt idx="12">
                  <c:v>32.053</c:v>
                </c:pt>
                <c:pt idx="13">
                  <c:v>32.8</c:v>
                </c:pt>
                <c:pt idx="14">
                  <c:v>33.8</c:v>
                </c:pt>
                <c:pt idx="15">
                  <c:v>34.3</c:v>
                </c:pt>
                <c:pt idx="16">
                  <c:v>36.9</c:v>
                </c:pt>
                <c:pt idx="17">
                  <c:v>38.1</c:v>
                </c:pt>
                <c:pt idx="18">
                  <c:v>43.3</c:v>
                </c:pt>
                <c:pt idx="19">
                  <c:v>43.5</c:v>
                </c:pt>
                <c:pt idx="20">
                  <c:v>44.0</c:v>
                </c:pt>
              </c:numCache>
            </c:numRef>
          </c:val>
          <c:extLst xmlns:c16r2="http://schemas.microsoft.com/office/drawing/2015/06/chart">
            <c:ext xmlns:c16="http://schemas.microsoft.com/office/drawing/2014/chart" uri="{C3380CC4-5D6E-409C-BE32-E72D297353CC}">
              <c16:uniqueId val="{00000006-CC60-426C-B906-CAAFD97CBC3B}"/>
            </c:ext>
          </c:extLst>
        </c:ser>
        <c:dLbls>
          <c:showLegendKey val="0"/>
          <c:showVal val="0"/>
          <c:showCatName val="0"/>
          <c:showSerName val="0"/>
          <c:showPercent val="0"/>
          <c:showBubbleSize val="0"/>
        </c:dLbls>
        <c:gapWidth val="102"/>
        <c:axId val="1871210368"/>
        <c:axId val="1871134096"/>
      </c:barChart>
      <c:catAx>
        <c:axId val="18712103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s-ES_tradnl"/>
          </a:p>
        </c:txPr>
        <c:crossAx val="1871134096"/>
        <c:crosses val="autoZero"/>
        <c:auto val="1"/>
        <c:lblAlgn val="ctr"/>
        <c:lblOffset val="100"/>
        <c:noMultiLvlLbl val="0"/>
      </c:catAx>
      <c:valAx>
        <c:axId val="187113409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a:t>Porcentaje</a:t>
                </a:r>
              </a:p>
            </c:rich>
          </c:tx>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ES_tradnl"/>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S_tradnl"/>
          </a:p>
        </c:txPr>
        <c:crossAx val="18712103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_tradnl"/>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[Cuadro_2.xls]Hoja2!$B$8</c:f>
              <c:strCache>
                <c:ptCount val="1"/>
                <c:pt idx="0">
                  <c:v>Exportaciones de bienes y servicios</c:v>
                </c:pt>
              </c:strCache>
            </c:strRef>
          </c:tx>
          <c:spPr>
            <a:solidFill>
              <a:schemeClr val="tx2">
                <a:lumMod val="60000"/>
                <a:lumOff val="40000"/>
              </a:schemeClr>
            </a:solidFill>
            <a:ln>
              <a:noFill/>
            </a:ln>
            <a:effectLst/>
          </c:spPr>
          <c:invertIfNegative val="0"/>
          <c:cat>
            <c:numRef>
              <c:f>[Cuadro_2.xls]Hoja2!$A$9:$A$65</c:f>
              <c:numCache>
                <c:formatCode>General</c:formatCode>
                <c:ptCount val="57"/>
                <c:pt idx="0">
                  <c:v>1960.0</c:v>
                </c:pt>
                <c:pt idx="1">
                  <c:v>1961.0</c:v>
                </c:pt>
                <c:pt idx="2">
                  <c:v>1962.0</c:v>
                </c:pt>
                <c:pt idx="3">
                  <c:v>1963.0</c:v>
                </c:pt>
                <c:pt idx="4">
                  <c:v>1964.0</c:v>
                </c:pt>
                <c:pt idx="5">
                  <c:v>1965.0</c:v>
                </c:pt>
                <c:pt idx="6">
                  <c:v>1966.0</c:v>
                </c:pt>
                <c:pt idx="7">
                  <c:v>1967.0</c:v>
                </c:pt>
                <c:pt idx="8">
                  <c:v>1968.0</c:v>
                </c:pt>
                <c:pt idx="9">
                  <c:v>1969.0</c:v>
                </c:pt>
                <c:pt idx="10">
                  <c:v>1970.0</c:v>
                </c:pt>
                <c:pt idx="11">
                  <c:v>1971.0</c:v>
                </c:pt>
                <c:pt idx="12">
                  <c:v>1972.0</c:v>
                </c:pt>
                <c:pt idx="13">
                  <c:v>1973.0</c:v>
                </c:pt>
                <c:pt idx="14">
                  <c:v>1974.0</c:v>
                </c:pt>
                <c:pt idx="15">
                  <c:v>1975.0</c:v>
                </c:pt>
                <c:pt idx="16">
                  <c:v>1976.0</c:v>
                </c:pt>
                <c:pt idx="17">
                  <c:v>1977.0</c:v>
                </c:pt>
                <c:pt idx="18">
                  <c:v>1978.0</c:v>
                </c:pt>
                <c:pt idx="19">
                  <c:v>1979.0</c:v>
                </c:pt>
                <c:pt idx="20">
                  <c:v>1980.0</c:v>
                </c:pt>
                <c:pt idx="21">
                  <c:v>1981.0</c:v>
                </c:pt>
                <c:pt idx="22">
                  <c:v>1982.0</c:v>
                </c:pt>
                <c:pt idx="23">
                  <c:v>1983.0</c:v>
                </c:pt>
                <c:pt idx="24">
                  <c:v>1984.0</c:v>
                </c:pt>
                <c:pt idx="25">
                  <c:v>1985.0</c:v>
                </c:pt>
                <c:pt idx="26">
                  <c:v>1986.0</c:v>
                </c:pt>
                <c:pt idx="27">
                  <c:v>1987.0</c:v>
                </c:pt>
                <c:pt idx="28">
                  <c:v>1988.0</c:v>
                </c:pt>
                <c:pt idx="29">
                  <c:v>1989.0</c:v>
                </c:pt>
                <c:pt idx="30">
                  <c:v>1990.0</c:v>
                </c:pt>
                <c:pt idx="31">
                  <c:v>1991.0</c:v>
                </c:pt>
                <c:pt idx="32">
                  <c:v>1992.0</c:v>
                </c:pt>
                <c:pt idx="33">
                  <c:v>1993.0</c:v>
                </c:pt>
                <c:pt idx="34">
                  <c:v>1994.0</c:v>
                </c:pt>
                <c:pt idx="35">
                  <c:v>1995.0</c:v>
                </c:pt>
                <c:pt idx="36">
                  <c:v>1996.0</c:v>
                </c:pt>
                <c:pt idx="37">
                  <c:v>1997.0</c:v>
                </c:pt>
                <c:pt idx="38">
                  <c:v>1998.0</c:v>
                </c:pt>
                <c:pt idx="39">
                  <c:v>1999.0</c:v>
                </c:pt>
                <c:pt idx="40">
                  <c:v>2000.0</c:v>
                </c:pt>
                <c:pt idx="41">
                  <c:v>2001.0</c:v>
                </c:pt>
                <c:pt idx="42">
                  <c:v>2002.0</c:v>
                </c:pt>
                <c:pt idx="43">
                  <c:v>2003.0</c:v>
                </c:pt>
                <c:pt idx="44">
                  <c:v>2004.0</c:v>
                </c:pt>
                <c:pt idx="45">
                  <c:v>2005.0</c:v>
                </c:pt>
                <c:pt idx="46">
                  <c:v>2006.0</c:v>
                </c:pt>
                <c:pt idx="47">
                  <c:v>2007.0</c:v>
                </c:pt>
                <c:pt idx="48">
                  <c:v>2008.0</c:v>
                </c:pt>
                <c:pt idx="49">
                  <c:v>2009.0</c:v>
                </c:pt>
                <c:pt idx="50">
                  <c:v>2010.0</c:v>
                </c:pt>
                <c:pt idx="51">
                  <c:v>2011.0</c:v>
                </c:pt>
                <c:pt idx="52">
                  <c:v>2012.0</c:v>
                </c:pt>
                <c:pt idx="53">
                  <c:v>2013.0</c:v>
                </c:pt>
                <c:pt idx="54">
                  <c:v>2014.0</c:v>
                </c:pt>
                <c:pt idx="55">
                  <c:v>2015.0</c:v>
                </c:pt>
                <c:pt idx="56">
                  <c:v>2016.0</c:v>
                </c:pt>
              </c:numCache>
            </c:numRef>
          </c:cat>
          <c:val>
            <c:numRef>
              <c:f>[Cuadro_2.xls]Hoja2!$B$9:$B$65</c:f>
              <c:numCache>
                <c:formatCode>0</c:formatCode>
                <c:ptCount val="57"/>
                <c:pt idx="0">
                  <c:v>10.25976304488206</c:v>
                </c:pt>
                <c:pt idx="1">
                  <c:v>10.23044993113432</c:v>
                </c:pt>
                <c:pt idx="2">
                  <c:v>10.09105626954891</c:v>
                </c:pt>
                <c:pt idx="3">
                  <c:v>10.03662773364837</c:v>
                </c:pt>
                <c:pt idx="4">
                  <c:v>10.68951937290288</c:v>
                </c:pt>
                <c:pt idx="5">
                  <c:v>10.49946651587326</c:v>
                </c:pt>
                <c:pt idx="6">
                  <c:v>9.817391482738845</c:v>
                </c:pt>
                <c:pt idx="7">
                  <c:v>9.784664829105875</c:v>
                </c:pt>
                <c:pt idx="8">
                  <c:v>9.637285799534768</c:v>
                </c:pt>
                <c:pt idx="9">
                  <c:v>9.602739428834904</c:v>
                </c:pt>
                <c:pt idx="10">
                  <c:v>9.62576650801992</c:v>
                </c:pt>
                <c:pt idx="11">
                  <c:v>8.86865627523575</c:v>
                </c:pt>
                <c:pt idx="12">
                  <c:v>7.607505408607061</c:v>
                </c:pt>
                <c:pt idx="13">
                  <c:v>8.234485284938488</c:v>
                </c:pt>
                <c:pt idx="14">
                  <c:v>11.73608955974407</c:v>
                </c:pt>
                <c:pt idx="15">
                  <c:v>13.79329127958168</c:v>
                </c:pt>
                <c:pt idx="16">
                  <c:v>16.51768946133839</c:v>
                </c:pt>
                <c:pt idx="17">
                  <c:v>16.734359833443</c:v>
                </c:pt>
                <c:pt idx="18">
                  <c:v>17.27519519791366</c:v>
                </c:pt>
                <c:pt idx="19">
                  <c:v>18.19075419717213</c:v>
                </c:pt>
                <c:pt idx="20">
                  <c:v>19.25760363055637</c:v>
                </c:pt>
                <c:pt idx="21">
                  <c:v>16.46707424722847</c:v>
                </c:pt>
                <c:pt idx="22">
                  <c:v>19.37459671041352</c:v>
                </c:pt>
                <c:pt idx="23">
                  <c:v>20.40404810909972</c:v>
                </c:pt>
                <c:pt idx="24">
                  <c:v>20.04313461806127</c:v>
                </c:pt>
                <c:pt idx="25">
                  <c:v>21.6446510209449</c:v>
                </c:pt>
                <c:pt idx="26">
                  <c:v>22.61334961815344</c:v>
                </c:pt>
                <c:pt idx="27">
                  <c:v>22.67278209749161</c:v>
                </c:pt>
                <c:pt idx="28">
                  <c:v>23.56211767967311</c:v>
                </c:pt>
                <c:pt idx="29">
                  <c:v>24.8884342680119</c:v>
                </c:pt>
                <c:pt idx="30">
                  <c:v>26.16102138885951</c:v>
                </c:pt>
                <c:pt idx="31">
                  <c:v>27.28434479306947</c:v>
                </c:pt>
                <c:pt idx="32">
                  <c:v>27.96177556478884</c:v>
                </c:pt>
                <c:pt idx="33">
                  <c:v>27.16045926626023</c:v>
                </c:pt>
                <c:pt idx="34">
                  <c:v>28.86652589716888</c:v>
                </c:pt>
                <c:pt idx="35">
                  <c:v>29.40984675526783</c:v>
                </c:pt>
                <c:pt idx="36">
                  <c:v>30.7817326986513</c:v>
                </c:pt>
                <c:pt idx="37">
                  <c:v>31.87413870191647</c:v>
                </c:pt>
                <c:pt idx="38">
                  <c:v>32.16471348386352</c:v>
                </c:pt>
                <c:pt idx="39">
                  <c:v>34.45252895404881</c:v>
                </c:pt>
                <c:pt idx="40">
                  <c:v>34.44256267047884</c:v>
                </c:pt>
                <c:pt idx="41">
                  <c:v>35.6559195212773</c:v>
                </c:pt>
                <c:pt idx="42">
                  <c:v>35.41400891138787</c:v>
                </c:pt>
                <c:pt idx="43">
                  <c:v>36.2536005347168</c:v>
                </c:pt>
                <c:pt idx="44">
                  <c:v>38.6821097009858</c:v>
                </c:pt>
                <c:pt idx="45">
                  <c:v>37.59983123154778</c:v>
                </c:pt>
                <c:pt idx="46">
                  <c:v>37.16491233561278</c:v>
                </c:pt>
                <c:pt idx="47">
                  <c:v>37.97456244469004</c:v>
                </c:pt>
                <c:pt idx="48">
                  <c:v>36.44898983810433</c:v>
                </c:pt>
                <c:pt idx="49">
                  <c:v>35.45896856657838</c:v>
                </c:pt>
                <c:pt idx="50">
                  <c:v>34.25838752568124</c:v>
                </c:pt>
                <c:pt idx="51">
                  <c:v>34.04698989541185</c:v>
                </c:pt>
                <c:pt idx="52">
                  <c:v>32.44214961803063</c:v>
                </c:pt>
                <c:pt idx="53">
                  <c:v>32.19947338368576</c:v>
                </c:pt>
                <c:pt idx="54">
                  <c:v>31.7055435871892</c:v>
                </c:pt>
                <c:pt idx="55">
                  <c:v>30.4475454752221</c:v>
                </c:pt>
                <c:pt idx="56">
                  <c:v>29.93432521983159</c:v>
                </c:pt>
              </c:numCache>
            </c:numRef>
          </c:val>
          <c:extLst xmlns:c16r2="http://schemas.microsoft.com/office/drawing/2015/06/chart">
            <c:ext xmlns:c16="http://schemas.microsoft.com/office/drawing/2014/chart" uri="{C3380CC4-5D6E-409C-BE32-E72D297353CC}">
              <c16:uniqueId val="{00000000-FF1D-44DE-93CE-D61B9AB291A4}"/>
            </c:ext>
          </c:extLst>
        </c:ser>
        <c:ser>
          <c:idx val="1"/>
          <c:order val="1"/>
          <c:tx>
            <c:strRef>
              <c:f>[Cuadro_2.xls]Hoja2!$C$8</c:f>
              <c:strCache>
                <c:ptCount val="1"/>
                <c:pt idx="0">
                  <c:v>Importaciones de bienes y servicios</c:v>
                </c:pt>
              </c:strCache>
            </c:strRef>
          </c:tx>
          <c:spPr>
            <a:solidFill>
              <a:srgbClr val="92D050"/>
            </a:solidFill>
            <a:ln>
              <a:noFill/>
            </a:ln>
            <a:effectLst/>
          </c:spPr>
          <c:invertIfNegative val="0"/>
          <c:cat>
            <c:numRef>
              <c:f>[Cuadro_2.xls]Hoja2!$A$9:$A$65</c:f>
              <c:numCache>
                <c:formatCode>General</c:formatCode>
                <c:ptCount val="57"/>
                <c:pt idx="0">
                  <c:v>1960.0</c:v>
                </c:pt>
                <c:pt idx="1">
                  <c:v>1961.0</c:v>
                </c:pt>
                <c:pt idx="2">
                  <c:v>1962.0</c:v>
                </c:pt>
                <c:pt idx="3">
                  <c:v>1963.0</c:v>
                </c:pt>
                <c:pt idx="4">
                  <c:v>1964.0</c:v>
                </c:pt>
                <c:pt idx="5">
                  <c:v>1965.0</c:v>
                </c:pt>
                <c:pt idx="6">
                  <c:v>1966.0</c:v>
                </c:pt>
                <c:pt idx="7">
                  <c:v>1967.0</c:v>
                </c:pt>
                <c:pt idx="8">
                  <c:v>1968.0</c:v>
                </c:pt>
                <c:pt idx="9">
                  <c:v>1969.0</c:v>
                </c:pt>
                <c:pt idx="10">
                  <c:v>1970.0</c:v>
                </c:pt>
                <c:pt idx="11">
                  <c:v>1971.0</c:v>
                </c:pt>
                <c:pt idx="12">
                  <c:v>1972.0</c:v>
                </c:pt>
                <c:pt idx="13">
                  <c:v>1973.0</c:v>
                </c:pt>
                <c:pt idx="14">
                  <c:v>1974.0</c:v>
                </c:pt>
                <c:pt idx="15">
                  <c:v>1975.0</c:v>
                </c:pt>
                <c:pt idx="16">
                  <c:v>1976.0</c:v>
                </c:pt>
                <c:pt idx="17">
                  <c:v>1977.0</c:v>
                </c:pt>
                <c:pt idx="18">
                  <c:v>1978.0</c:v>
                </c:pt>
                <c:pt idx="19">
                  <c:v>1979.0</c:v>
                </c:pt>
                <c:pt idx="20">
                  <c:v>1980.0</c:v>
                </c:pt>
                <c:pt idx="21">
                  <c:v>1981.0</c:v>
                </c:pt>
                <c:pt idx="22">
                  <c:v>1982.0</c:v>
                </c:pt>
                <c:pt idx="23">
                  <c:v>1983.0</c:v>
                </c:pt>
                <c:pt idx="24">
                  <c:v>1984.0</c:v>
                </c:pt>
                <c:pt idx="25">
                  <c:v>1985.0</c:v>
                </c:pt>
                <c:pt idx="26">
                  <c:v>1986.0</c:v>
                </c:pt>
                <c:pt idx="27">
                  <c:v>1987.0</c:v>
                </c:pt>
                <c:pt idx="28">
                  <c:v>1988.0</c:v>
                </c:pt>
                <c:pt idx="29">
                  <c:v>1989.0</c:v>
                </c:pt>
                <c:pt idx="30">
                  <c:v>1990.0</c:v>
                </c:pt>
                <c:pt idx="31">
                  <c:v>1991.0</c:v>
                </c:pt>
                <c:pt idx="32">
                  <c:v>1992.0</c:v>
                </c:pt>
                <c:pt idx="33">
                  <c:v>1993.0</c:v>
                </c:pt>
                <c:pt idx="34">
                  <c:v>1994.0</c:v>
                </c:pt>
                <c:pt idx="35">
                  <c:v>1995.0</c:v>
                </c:pt>
                <c:pt idx="36">
                  <c:v>1996.0</c:v>
                </c:pt>
                <c:pt idx="37">
                  <c:v>1997.0</c:v>
                </c:pt>
                <c:pt idx="38">
                  <c:v>1998.0</c:v>
                </c:pt>
                <c:pt idx="39">
                  <c:v>1999.0</c:v>
                </c:pt>
                <c:pt idx="40">
                  <c:v>2000.0</c:v>
                </c:pt>
                <c:pt idx="41">
                  <c:v>2001.0</c:v>
                </c:pt>
                <c:pt idx="42">
                  <c:v>2002.0</c:v>
                </c:pt>
                <c:pt idx="43">
                  <c:v>2003.0</c:v>
                </c:pt>
                <c:pt idx="44">
                  <c:v>2004.0</c:v>
                </c:pt>
                <c:pt idx="45">
                  <c:v>2005.0</c:v>
                </c:pt>
                <c:pt idx="46">
                  <c:v>2006.0</c:v>
                </c:pt>
                <c:pt idx="47">
                  <c:v>2007.0</c:v>
                </c:pt>
                <c:pt idx="48">
                  <c:v>2008.0</c:v>
                </c:pt>
                <c:pt idx="49">
                  <c:v>2009.0</c:v>
                </c:pt>
                <c:pt idx="50">
                  <c:v>2010.0</c:v>
                </c:pt>
                <c:pt idx="51">
                  <c:v>2011.0</c:v>
                </c:pt>
                <c:pt idx="52">
                  <c:v>2012.0</c:v>
                </c:pt>
                <c:pt idx="53">
                  <c:v>2013.0</c:v>
                </c:pt>
                <c:pt idx="54">
                  <c:v>2014.0</c:v>
                </c:pt>
                <c:pt idx="55">
                  <c:v>2015.0</c:v>
                </c:pt>
                <c:pt idx="56">
                  <c:v>2016.0</c:v>
                </c:pt>
              </c:numCache>
            </c:numRef>
          </c:cat>
          <c:val>
            <c:numRef>
              <c:f>[Cuadro_2.xls]Hoja2!$C$9:$C$65</c:f>
              <c:numCache>
                <c:formatCode>0</c:formatCode>
                <c:ptCount val="57"/>
                <c:pt idx="0">
                  <c:v>10.05744198930915</c:v>
                </c:pt>
                <c:pt idx="1">
                  <c:v>10.6831797533245</c:v>
                </c:pt>
                <c:pt idx="2">
                  <c:v>9.493026066307</c:v>
                </c:pt>
                <c:pt idx="3">
                  <c:v>9.198548023832501</c:v>
                </c:pt>
                <c:pt idx="4">
                  <c:v>9.922122348803954</c:v>
                </c:pt>
                <c:pt idx="5">
                  <c:v>9.621231023745651</c:v>
                </c:pt>
                <c:pt idx="6">
                  <c:v>11.77661293852287</c:v>
                </c:pt>
                <c:pt idx="7">
                  <c:v>10.322821323159</c:v>
                </c:pt>
                <c:pt idx="8">
                  <c:v>10.86793368747411</c:v>
                </c:pt>
                <c:pt idx="9">
                  <c:v>11.92691149677907</c:v>
                </c:pt>
                <c:pt idx="10">
                  <c:v>11.82977888325179</c:v>
                </c:pt>
                <c:pt idx="11">
                  <c:v>11.72660676901321</c:v>
                </c:pt>
                <c:pt idx="12">
                  <c:v>12.22263578792857</c:v>
                </c:pt>
                <c:pt idx="13">
                  <c:v>12.18039485139045</c:v>
                </c:pt>
                <c:pt idx="14">
                  <c:v>12.30280418600288</c:v>
                </c:pt>
                <c:pt idx="15">
                  <c:v>8.693771158560228</c:v>
                </c:pt>
                <c:pt idx="16">
                  <c:v>8.723484368676453</c:v>
                </c:pt>
                <c:pt idx="17">
                  <c:v>10.70378374819662</c:v>
                </c:pt>
                <c:pt idx="18">
                  <c:v>11.67107385993436</c:v>
                </c:pt>
                <c:pt idx="19">
                  <c:v>13.21869165263851</c:v>
                </c:pt>
                <c:pt idx="20">
                  <c:v>14.55294777754703</c:v>
                </c:pt>
                <c:pt idx="21">
                  <c:v>15.82317043753475</c:v>
                </c:pt>
                <c:pt idx="22">
                  <c:v>11.54320365898722</c:v>
                </c:pt>
                <c:pt idx="23">
                  <c:v>9.919678208900723</c:v>
                </c:pt>
                <c:pt idx="24">
                  <c:v>10.75703580377551</c:v>
                </c:pt>
                <c:pt idx="25">
                  <c:v>9.33077955045414</c:v>
                </c:pt>
                <c:pt idx="26">
                  <c:v>9.555345645252625</c:v>
                </c:pt>
                <c:pt idx="27">
                  <c:v>10.64580626199951</c:v>
                </c:pt>
                <c:pt idx="28">
                  <c:v>11.18612161270717</c:v>
                </c:pt>
                <c:pt idx="29">
                  <c:v>12.72427173536817</c:v>
                </c:pt>
                <c:pt idx="30">
                  <c:v>13.02906518857787</c:v>
                </c:pt>
                <c:pt idx="31">
                  <c:v>12.92609759779364</c:v>
                </c:pt>
                <c:pt idx="32">
                  <c:v>14.16341438585436</c:v>
                </c:pt>
                <c:pt idx="33">
                  <c:v>15.17231199127223</c:v>
                </c:pt>
                <c:pt idx="34">
                  <c:v>15.90742832467448</c:v>
                </c:pt>
                <c:pt idx="35">
                  <c:v>18.25086559205867</c:v>
                </c:pt>
                <c:pt idx="36">
                  <c:v>19.11041632842431</c:v>
                </c:pt>
                <c:pt idx="37">
                  <c:v>20.14401505102262</c:v>
                </c:pt>
                <c:pt idx="38">
                  <c:v>20.62159430365796</c:v>
                </c:pt>
                <c:pt idx="39">
                  <c:v>18.69427064589572</c:v>
                </c:pt>
                <c:pt idx="40">
                  <c:v>19.58317939592408</c:v>
                </c:pt>
                <c:pt idx="41">
                  <c:v>19.95798418967654</c:v>
                </c:pt>
                <c:pt idx="42">
                  <c:v>19.711500860043</c:v>
                </c:pt>
                <c:pt idx="43">
                  <c:v>20.01316324807858</c:v>
                </c:pt>
                <c:pt idx="44">
                  <c:v>22.27639451857112</c:v>
                </c:pt>
                <c:pt idx="45">
                  <c:v>24.95651048585239</c:v>
                </c:pt>
                <c:pt idx="46">
                  <c:v>26.24573066930152</c:v>
                </c:pt>
                <c:pt idx="47">
                  <c:v>28.47025981915301</c:v>
                </c:pt>
                <c:pt idx="48">
                  <c:v>30.67187599152405</c:v>
                </c:pt>
                <c:pt idx="49">
                  <c:v>25.98207064399147</c:v>
                </c:pt>
                <c:pt idx="50">
                  <c:v>30.84578448697012</c:v>
                </c:pt>
                <c:pt idx="51">
                  <c:v>33.48241517806191</c:v>
                </c:pt>
                <c:pt idx="52">
                  <c:v>33.43918764701044</c:v>
                </c:pt>
                <c:pt idx="53">
                  <c:v>32.77400322184107</c:v>
                </c:pt>
                <c:pt idx="54">
                  <c:v>30.0399280187555</c:v>
                </c:pt>
                <c:pt idx="55">
                  <c:v>28.57583199752826</c:v>
                </c:pt>
                <c:pt idx="56">
                  <c:v>27.67529044890563</c:v>
                </c:pt>
              </c:numCache>
            </c:numRef>
          </c:val>
          <c:extLst xmlns:c16r2="http://schemas.microsoft.com/office/drawing/2015/06/chart">
            <c:ext xmlns:c16="http://schemas.microsoft.com/office/drawing/2014/chart" uri="{C3380CC4-5D6E-409C-BE32-E72D297353CC}">
              <c16:uniqueId val="{00000001-FF1D-44DE-93CE-D61B9AB291A4}"/>
            </c:ext>
          </c:extLst>
        </c:ser>
        <c:dLbls>
          <c:showLegendKey val="0"/>
          <c:showVal val="0"/>
          <c:showCatName val="0"/>
          <c:showSerName val="0"/>
          <c:showPercent val="0"/>
          <c:showBubbleSize val="0"/>
        </c:dLbls>
        <c:gapWidth val="40"/>
        <c:overlap val="100"/>
        <c:axId val="1871552656"/>
        <c:axId val="1871555408"/>
      </c:barChart>
      <c:catAx>
        <c:axId val="1871552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s-ES" sz="1100" b="0" i="0" u="none" strike="noStrike" kern="1200" baseline="0">
                <a:solidFill>
                  <a:schemeClr val="tx1"/>
                </a:solidFill>
                <a:latin typeface="+mn-lt"/>
                <a:ea typeface="+mn-ea"/>
                <a:cs typeface="Arial" panose="020B0604020202020204" pitchFamily="34" charset="0"/>
              </a:defRPr>
            </a:pPr>
            <a:endParaRPr lang="es-ES_tradnl"/>
          </a:p>
        </c:txPr>
        <c:crossAx val="1871555408"/>
        <c:crosses val="autoZero"/>
        <c:auto val="1"/>
        <c:lblAlgn val="ctr"/>
        <c:lblOffset val="100"/>
        <c:noMultiLvlLbl val="0"/>
      </c:catAx>
      <c:valAx>
        <c:axId val="1871555408"/>
        <c:scaling>
          <c:orientation val="minMax"/>
          <c:max val="65.0"/>
          <c:min val="0.0"/>
        </c:scaling>
        <c:delete val="0"/>
        <c:axPos val="l"/>
        <c:majorGridlines>
          <c:spPr>
            <a:ln w="9525" cap="flat" cmpd="sng" algn="ctr">
              <a:solidFill>
                <a:schemeClr val="bg1">
                  <a:lumMod val="75000"/>
                </a:schemeClr>
              </a:solidFill>
              <a:round/>
            </a:ln>
            <a:effectLst/>
          </c:spPr>
        </c:majorGridlines>
        <c:numFmt formatCode="0" sourceLinked="1"/>
        <c:majorTickMark val="none"/>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s-ES_tradnl"/>
          </a:p>
        </c:txPr>
        <c:crossAx val="1871552656"/>
        <c:crosses val="autoZero"/>
        <c:crossBetween val="between"/>
        <c:majorUnit val="20.0"/>
      </c:valAx>
      <c:spPr>
        <a:noFill/>
        <a:ln>
          <a:noFill/>
        </a:ln>
        <a:effectLst/>
      </c:spPr>
    </c:plotArea>
    <c:legend>
      <c:legendPos val="b"/>
      <c:layout/>
      <c:overlay val="0"/>
      <c:spPr>
        <a:noFill/>
        <a:ln>
          <a:noFill/>
        </a:ln>
        <a:effectLst/>
      </c:spPr>
      <c:txPr>
        <a:bodyPr rot="0" spcFirstLastPara="1" vertOverflow="ellipsis" vert="horz" wrap="square" anchor="ctr" anchorCtr="1"/>
        <a:lstStyle/>
        <a:p>
          <a:pPr algn="ctr">
            <a:defRPr lang="es-ES" sz="1100" b="0" i="0" u="none" strike="noStrike" kern="1200" baseline="0">
              <a:solidFill>
                <a:schemeClr val="tx1"/>
              </a:solidFill>
              <a:latin typeface="+mn-lt"/>
              <a:ea typeface="+mn-ea"/>
              <a:cs typeface="Arial" panose="020B0604020202020204" pitchFamily="34" charset="0"/>
            </a:defRPr>
          </a:pPr>
          <a:endParaRPr lang="es-ES_tradnl"/>
        </a:p>
      </c:txPr>
    </c:legend>
    <c:plotVisOnly val="1"/>
    <c:dispBlanksAs val="gap"/>
    <c:showDLblsOverMax val="0"/>
  </c:chart>
  <c:spPr>
    <a:noFill/>
    <a:ln>
      <a:noFill/>
    </a:ln>
    <a:effectLst/>
  </c:spPr>
  <c:txPr>
    <a:bodyPr/>
    <a:lstStyle/>
    <a:p>
      <a:pPr>
        <a:defRPr/>
      </a:pPr>
      <a:endParaRPr lang="es-ES_tradnl"/>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891383792337"/>
          <c:y val="0.0894961240310078"/>
          <c:w val="0.795932639292572"/>
          <c:h val="0.586629253161537"/>
        </c:manualLayout>
      </c:layout>
      <c:lineChart>
        <c:grouping val="standard"/>
        <c:varyColors val="0"/>
        <c:ser>
          <c:idx val="1"/>
          <c:order val="1"/>
          <c:tx>
            <c:strRef>
              <c:f>'[Cuadro_2 (2).xls]Sheet1'!$C$1</c:f>
              <c:strCache>
                <c:ptCount val="1"/>
                <c:pt idx="0">
                  <c:v>Precio del cobre</c:v>
                </c:pt>
              </c:strCache>
            </c:strRef>
          </c:tx>
          <c:spPr>
            <a:ln w="28575" cap="rnd">
              <a:solidFill>
                <a:schemeClr val="accent6">
                  <a:lumMod val="60000"/>
                  <a:lumOff val="40000"/>
                </a:schemeClr>
              </a:solidFill>
              <a:round/>
            </a:ln>
            <a:effectLst/>
          </c:spPr>
          <c:marker>
            <c:symbol val="none"/>
          </c:marker>
          <c:cat>
            <c:numRef>
              <c:f>'[Cuadro_2 (2).xls]Sheet1'!$A$2:$A$213</c:f>
              <c:numCache>
                <c:formatCode>mmm\.yyyy</c:formatCode>
                <c:ptCount val="212"/>
                <c:pt idx="0">
                  <c:v>36526.0</c:v>
                </c:pt>
                <c:pt idx="1">
                  <c:v>36557.0</c:v>
                </c:pt>
                <c:pt idx="2">
                  <c:v>36586.0</c:v>
                </c:pt>
                <c:pt idx="3">
                  <c:v>36617.0</c:v>
                </c:pt>
                <c:pt idx="4">
                  <c:v>36647.0</c:v>
                </c:pt>
                <c:pt idx="5">
                  <c:v>36678.0</c:v>
                </c:pt>
                <c:pt idx="6">
                  <c:v>36708.0</c:v>
                </c:pt>
                <c:pt idx="7">
                  <c:v>36739.0</c:v>
                </c:pt>
                <c:pt idx="8">
                  <c:v>36770.0</c:v>
                </c:pt>
                <c:pt idx="9">
                  <c:v>36800.0</c:v>
                </c:pt>
                <c:pt idx="10">
                  <c:v>36831.0</c:v>
                </c:pt>
                <c:pt idx="11">
                  <c:v>36861.0</c:v>
                </c:pt>
                <c:pt idx="12">
                  <c:v>36892.0</c:v>
                </c:pt>
                <c:pt idx="13">
                  <c:v>36923.0</c:v>
                </c:pt>
                <c:pt idx="14">
                  <c:v>36951.0</c:v>
                </c:pt>
                <c:pt idx="15">
                  <c:v>36982.0</c:v>
                </c:pt>
                <c:pt idx="16">
                  <c:v>37012.0</c:v>
                </c:pt>
                <c:pt idx="17">
                  <c:v>37043.0</c:v>
                </c:pt>
                <c:pt idx="18">
                  <c:v>37073.0</c:v>
                </c:pt>
                <c:pt idx="19">
                  <c:v>37104.0</c:v>
                </c:pt>
                <c:pt idx="20">
                  <c:v>37135.0</c:v>
                </c:pt>
                <c:pt idx="21">
                  <c:v>37165.0</c:v>
                </c:pt>
                <c:pt idx="22">
                  <c:v>37196.0</c:v>
                </c:pt>
                <c:pt idx="23">
                  <c:v>37226.0</c:v>
                </c:pt>
                <c:pt idx="24">
                  <c:v>37257.0</c:v>
                </c:pt>
                <c:pt idx="25">
                  <c:v>37288.0</c:v>
                </c:pt>
                <c:pt idx="26">
                  <c:v>37316.0</c:v>
                </c:pt>
                <c:pt idx="27">
                  <c:v>37347.0</c:v>
                </c:pt>
                <c:pt idx="28">
                  <c:v>37377.0</c:v>
                </c:pt>
                <c:pt idx="29">
                  <c:v>37408.0</c:v>
                </c:pt>
                <c:pt idx="30">
                  <c:v>37438.0</c:v>
                </c:pt>
                <c:pt idx="31">
                  <c:v>37469.0</c:v>
                </c:pt>
                <c:pt idx="32">
                  <c:v>37500.0</c:v>
                </c:pt>
                <c:pt idx="33">
                  <c:v>37530.0</c:v>
                </c:pt>
                <c:pt idx="34">
                  <c:v>37561.0</c:v>
                </c:pt>
                <c:pt idx="35">
                  <c:v>37591.0</c:v>
                </c:pt>
                <c:pt idx="36">
                  <c:v>37622.0</c:v>
                </c:pt>
                <c:pt idx="37">
                  <c:v>37653.0</c:v>
                </c:pt>
                <c:pt idx="38">
                  <c:v>37681.0</c:v>
                </c:pt>
                <c:pt idx="39">
                  <c:v>37712.0</c:v>
                </c:pt>
                <c:pt idx="40">
                  <c:v>37742.0</c:v>
                </c:pt>
                <c:pt idx="41">
                  <c:v>37773.0</c:v>
                </c:pt>
                <c:pt idx="42">
                  <c:v>37803.0</c:v>
                </c:pt>
                <c:pt idx="43">
                  <c:v>37834.0</c:v>
                </c:pt>
                <c:pt idx="44">
                  <c:v>37865.0</c:v>
                </c:pt>
                <c:pt idx="45">
                  <c:v>37895.0</c:v>
                </c:pt>
                <c:pt idx="46">
                  <c:v>37926.0</c:v>
                </c:pt>
                <c:pt idx="47">
                  <c:v>37956.0</c:v>
                </c:pt>
                <c:pt idx="48">
                  <c:v>37987.0</c:v>
                </c:pt>
                <c:pt idx="49">
                  <c:v>38018.0</c:v>
                </c:pt>
                <c:pt idx="50">
                  <c:v>38047.0</c:v>
                </c:pt>
                <c:pt idx="51">
                  <c:v>38078.0</c:v>
                </c:pt>
                <c:pt idx="52">
                  <c:v>38108.0</c:v>
                </c:pt>
                <c:pt idx="53">
                  <c:v>38139.0</c:v>
                </c:pt>
                <c:pt idx="54">
                  <c:v>38169.0</c:v>
                </c:pt>
                <c:pt idx="55">
                  <c:v>38200.0</c:v>
                </c:pt>
                <c:pt idx="56">
                  <c:v>38231.0</c:v>
                </c:pt>
                <c:pt idx="57">
                  <c:v>38261.0</c:v>
                </c:pt>
                <c:pt idx="58">
                  <c:v>38292.0</c:v>
                </c:pt>
                <c:pt idx="59">
                  <c:v>38322.0</c:v>
                </c:pt>
                <c:pt idx="60">
                  <c:v>38353.0</c:v>
                </c:pt>
                <c:pt idx="61">
                  <c:v>38384.0</c:v>
                </c:pt>
                <c:pt idx="62">
                  <c:v>38412.0</c:v>
                </c:pt>
                <c:pt idx="63">
                  <c:v>38443.0</c:v>
                </c:pt>
                <c:pt idx="64">
                  <c:v>38473.0</c:v>
                </c:pt>
                <c:pt idx="65">
                  <c:v>38504.0</c:v>
                </c:pt>
                <c:pt idx="66">
                  <c:v>38534.0</c:v>
                </c:pt>
                <c:pt idx="67">
                  <c:v>38565.0</c:v>
                </c:pt>
                <c:pt idx="68">
                  <c:v>38596.0</c:v>
                </c:pt>
                <c:pt idx="69">
                  <c:v>38626.0</c:v>
                </c:pt>
                <c:pt idx="70">
                  <c:v>38657.0</c:v>
                </c:pt>
                <c:pt idx="71">
                  <c:v>38687.0</c:v>
                </c:pt>
                <c:pt idx="72">
                  <c:v>38718.0</c:v>
                </c:pt>
                <c:pt idx="73">
                  <c:v>38749.0</c:v>
                </c:pt>
                <c:pt idx="74">
                  <c:v>38777.0</c:v>
                </c:pt>
                <c:pt idx="75">
                  <c:v>38808.0</c:v>
                </c:pt>
                <c:pt idx="76">
                  <c:v>38838.0</c:v>
                </c:pt>
                <c:pt idx="77">
                  <c:v>38869.0</c:v>
                </c:pt>
                <c:pt idx="78">
                  <c:v>38899.0</c:v>
                </c:pt>
                <c:pt idx="79">
                  <c:v>38930.0</c:v>
                </c:pt>
                <c:pt idx="80">
                  <c:v>38961.0</c:v>
                </c:pt>
                <c:pt idx="81">
                  <c:v>38991.0</c:v>
                </c:pt>
                <c:pt idx="82">
                  <c:v>39022.0</c:v>
                </c:pt>
                <c:pt idx="83">
                  <c:v>39052.0</c:v>
                </c:pt>
                <c:pt idx="84">
                  <c:v>39083.0</c:v>
                </c:pt>
                <c:pt idx="85">
                  <c:v>39114.0</c:v>
                </c:pt>
                <c:pt idx="86">
                  <c:v>39142.0</c:v>
                </c:pt>
                <c:pt idx="87">
                  <c:v>39173.0</c:v>
                </c:pt>
                <c:pt idx="88">
                  <c:v>39203.0</c:v>
                </c:pt>
                <c:pt idx="89">
                  <c:v>39234.0</c:v>
                </c:pt>
                <c:pt idx="90">
                  <c:v>39264.0</c:v>
                </c:pt>
                <c:pt idx="91">
                  <c:v>39295.0</c:v>
                </c:pt>
                <c:pt idx="92">
                  <c:v>39326.0</c:v>
                </c:pt>
                <c:pt idx="93">
                  <c:v>39356.0</c:v>
                </c:pt>
                <c:pt idx="94">
                  <c:v>39387.0</c:v>
                </c:pt>
                <c:pt idx="95">
                  <c:v>39417.0</c:v>
                </c:pt>
                <c:pt idx="96">
                  <c:v>39448.0</c:v>
                </c:pt>
                <c:pt idx="97">
                  <c:v>39479.0</c:v>
                </c:pt>
                <c:pt idx="98">
                  <c:v>39508.0</c:v>
                </c:pt>
                <c:pt idx="99">
                  <c:v>39539.0</c:v>
                </c:pt>
                <c:pt idx="100">
                  <c:v>39569.0</c:v>
                </c:pt>
                <c:pt idx="101">
                  <c:v>39600.0</c:v>
                </c:pt>
                <c:pt idx="102">
                  <c:v>39630.0</c:v>
                </c:pt>
                <c:pt idx="103">
                  <c:v>39661.0</c:v>
                </c:pt>
                <c:pt idx="104">
                  <c:v>39692.0</c:v>
                </c:pt>
                <c:pt idx="105">
                  <c:v>39722.0</c:v>
                </c:pt>
                <c:pt idx="106">
                  <c:v>39753.0</c:v>
                </c:pt>
                <c:pt idx="107">
                  <c:v>39783.0</c:v>
                </c:pt>
                <c:pt idx="108">
                  <c:v>39814.0</c:v>
                </c:pt>
                <c:pt idx="109">
                  <c:v>39845.0</c:v>
                </c:pt>
                <c:pt idx="110">
                  <c:v>39873.0</c:v>
                </c:pt>
                <c:pt idx="111">
                  <c:v>39904.0</c:v>
                </c:pt>
                <c:pt idx="112">
                  <c:v>39934.0</c:v>
                </c:pt>
                <c:pt idx="113">
                  <c:v>39965.0</c:v>
                </c:pt>
                <c:pt idx="114">
                  <c:v>39995.0</c:v>
                </c:pt>
                <c:pt idx="115">
                  <c:v>40026.0</c:v>
                </c:pt>
                <c:pt idx="116">
                  <c:v>40057.0</c:v>
                </c:pt>
                <c:pt idx="117">
                  <c:v>40087.0</c:v>
                </c:pt>
                <c:pt idx="118">
                  <c:v>40118.0</c:v>
                </c:pt>
                <c:pt idx="119">
                  <c:v>40148.0</c:v>
                </c:pt>
                <c:pt idx="120">
                  <c:v>40179.0</c:v>
                </c:pt>
                <c:pt idx="121">
                  <c:v>40210.0</c:v>
                </c:pt>
                <c:pt idx="122">
                  <c:v>40238.0</c:v>
                </c:pt>
                <c:pt idx="123">
                  <c:v>40269.0</c:v>
                </c:pt>
                <c:pt idx="124">
                  <c:v>40299.0</c:v>
                </c:pt>
                <c:pt idx="125">
                  <c:v>40330.0</c:v>
                </c:pt>
                <c:pt idx="126">
                  <c:v>40360.0</c:v>
                </c:pt>
                <c:pt idx="127">
                  <c:v>40391.0</c:v>
                </c:pt>
                <c:pt idx="128">
                  <c:v>40422.0</c:v>
                </c:pt>
                <c:pt idx="129">
                  <c:v>40452.0</c:v>
                </c:pt>
                <c:pt idx="130">
                  <c:v>40483.0</c:v>
                </c:pt>
                <c:pt idx="131">
                  <c:v>40513.0</c:v>
                </c:pt>
                <c:pt idx="132">
                  <c:v>40544.0</c:v>
                </c:pt>
                <c:pt idx="133">
                  <c:v>40575.0</c:v>
                </c:pt>
                <c:pt idx="134">
                  <c:v>40603.0</c:v>
                </c:pt>
                <c:pt idx="135">
                  <c:v>40634.0</c:v>
                </c:pt>
                <c:pt idx="136">
                  <c:v>40664.0</c:v>
                </c:pt>
                <c:pt idx="137">
                  <c:v>40695.0</c:v>
                </c:pt>
                <c:pt idx="138">
                  <c:v>40725.0</c:v>
                </c:pt>
                <c:pt idx="139">
                  <c:v>40756.0</c:v>
                </c:pt>
                <c:pt idx="140">
                  <c:v>40787.0</c:v>
                </c:pt>
                <c:pt idx="141">
                  <c:v>40817.0</c:v>
                </c:pt>
                <c:pt idx="142">
                  <c:v>40848.0</c:v>
                </c:pt>
                <c:pt idx="143">
                  <c:v>40878.0</c:v>
                </c:pt>
                <c:pt idx="144">
                  <c:v>40909.0</c:v>
                </c:pt>
                <c:pt idx="145">
                  <c:v>40940.0</c:v>
                </c:pt>
                <c:pt idx="146">
                  <c:v>40969.0</c:v>
                </c:pt>
                <c:pt idx="147">
                  <c:v>41000.0</c:v>
                </c:pt>
                <c:pt idx="148">
                  <c:v>41030.0</c:v>
                </c:pt>
                <c:pt idx="149">
                  <c:v>41061.0</c:v>
                </c:pt>
                <c:pt idx="150">
                  <c:v>41091.0</c:v>
                </c:pt>
                <c:pt idx="151">
                  <c:v>41122.0</c:v>
                </c:pt>
                <c:pt idx="152">
                  <c:v>41153.0</c:v>
                </c:pt>
                <c:pt idx="153">
                  <c:v>41183.0</c:v>
                </c:pt>
                <c:pt idx="154">
                  <c:v>41214.0</c:v>
                </c:pt>
                <c:pt idx="155">
                  <c:v>41244.0</c:v>
                </c:pt>
                <c:pt idx="156">
                  <c:v>41275.0</c:v>
                </c:pt>
                <c:pt idx="157">
                  <c:v>41306.0</c:v>
                </c:pt>
                <c:pt idx="158">
                  <c:v>41334.0</c:v>
                </c:pt>
                <c:pt idx="159">
                  <c:v>41365.0</c:v>
                </c:pt>
                <c:pt idx="160">
                  <c:v>41395.0</c:v>
                </c:pt>
                <c:pt idx="161">
                  <c:v>41426.0</c:v>
                </c:pt>
                <c:pt idx="162">
                  <c:v>41456.0</c:v>
                </c:pt>
                <c:pt idx="163">
                  <c:v>41487.0</c:v>
                </c:pt>
                <c:pt idx="164">
                  <c:v>41518.0</c:v>
                </c:pt>
                <c:pt idx="165">
                  <c:v>41548.0</c:v>
                </c:pt>
                <c:pt idx="166">
                  <c:v>41579.0</c:v>
                </c:pt>
                <c:pt idx="167">
                  <c:v>41609.0</c:v>
                </c:pt>
                <c:pt idx="168">
                  <c:v>41640.0</c:v>
                </c:pt>
                <c:pt idx="169">
                  <c:v>41671.0</c:v>
                </c:pt>
                <c:pt idx="170">
                  <c:v>41699.0</c:v>
                </c:pt>
                <c:pt idx="171">
                  <c:v>41730.0</c:v>
                </c:pt>
                <c:pt idx="172">
                  <c:v>41760.0</c:v>
                </c:pt>
                <c:pt idx="173">
                  <c:v>41791.0</c:v>
                </c:pt>
                <c:pt idx="174">
                  <c:v>41821.0</c:v>
                </c:pt>
                <c:pt idx="175">
                  <c:v>41852.0</c:v>
                </c:pt>
                <c:pt idx="176">
                  <c:v>41883.0</c:v>
                </c:pt>
                <c:pt idx="177">
                  <c:v>41913.0</c:v>
                </c:pt>
                <c:pt idx="178">
                  <c:v>41944.0</c:v>
                </c:pt>
                <c:pt idx="179">
                  <c:v>41974.0</c:v>
                </c:pt>
                <c:pt idx="180">
                  <c:v>42005.0</c:v>
                </c:pt>
                <c:pt idx="181">
                  <c:v>42036.0</c:v>
                </c:pt>
                <c:pt idx="182">
                  <c:v>42064.0</c:v>
                </c:pt>
                <c:pt idx="183">
                  <c:v>42095.0</c:v>
                </c:pt>
                <c:pt idx="184">
                  <c:v>42125.0</c:v>
                </c:pt>
                <c:pt idx="185">
                  <c:v>42156.0</c:v>
                </c:pt>
                <c:pt idx="186">
                  <c:v>42186.0</c:v>
                </c:pt>
                <c:pt idx="187">
                  <c:v>42217.0</c:v>
                </c:pt>
                <c:pt idx="188">
                  <c:v>42248.0</c:v>
                </c:pt>
                <c:pt idx="189">
                  <c:v>42278.0</c:v>
                </c:pt>
                <c:pt idx="190">
                  <c:v>42309.0</c:v>
                </c:pt>
                <c:pt idx="191">
                  <c:v>42339.0</c:v>
                </c:pt>
                <c:pt idx="192">
                  <c:v>42370.0</c:v>
                </c:pt>
                <c:pt idx="193">
                  <c:v>42401.0</c:v>
                </c:pt>
                <c:pt idx="194">
                  <c:v>42430.0</c:v>
                </c:pt>
                <c:pt idx="195">
                  <c:v>42461.0</c:v>
                </c:pt>
                <c:pt idx="196">
                  <c:v>42491.0</c:v>
                </c:pt>
                <c:pt idx="197">
                  <c:v>42522.0</c:v>
                </c:pt>
                <c:pt idx="198">
                  <c:v>42552.0</c:v>
                </c:pt>
                <c:pt idx="199">
                  <c:v>42583.0</c:v>
                </c:pt>
                <c:pt idx="200">
                  <c:v>42614.0</c:v>
                </c:pt>
                <c:pt idx="201">
                  <c:v>42644.0</c:v>
                </c:pt>
                <c:pt idx="202">
                  <c:v>42675.0</c:v>
                </c:pt>
                <c:pt idx="203">
                  <c:v>42705.0</c:v>
                </c:pt>
                <c:pt idx="204">
                  <c:v>42736.0</c:v>
                </c:pt>
                <c:pt idx="205">
                  <c:v>42767.0</c:v>
                </c:pt>
                <c:pt idx="206">
                  <c:v>42795.0</c:v>
                </c:pt>
                <c:pt idx="207">
                  <c:v>42826.0</c:v>
                </c:pt>
                <c:pt idx="208">
                  <c:v>42856.0</c:v>
                </c:pt>
                <c:pt idx="209">
                  <c:v>42887.0</c:v>
                </c:pt>
                <c:pt idx="210">
                  <c:v>42917.0</c:v>
                </c:pt>
                <c:pt idx="211">
                  <c:v>42948.0</c:v>
                </c:pt>
              </c:numCache>
            </c:numRef>
          </c:cat>
          <c:val>
            <c:numRef>
              <c:f>'[Cuadro_2 (2).xls]Sheet1'!$C$2:$C$213</c:f>
              <c:numCache>
                <c:formatCode>#,##0.0</c:formatCode>
                <c:ptCount val="212"/>
                <c:pt idx="0">
                  <c:v>0.836419305089359</c:v>
                </c:pt>
                <c:pt idx="1">
                  <c:v>0.816851129456591</c:v>
                </c:pt>
                <c:pt idx="2">
                  <c:v>0.788982128277239</c:v>
                </c:pt>
                <c:pt idx="3">
                  <c:v>0.761476004717409</c:v>
                </c:pt>
                <c:pt idx="4">
                  <c:v>0.809951918715413</c:v>
                </c:pt>
                <c:pt idx="5">
                  <c:v>0.795237231243763</c:v>
                </c:pt>
                <c:pt idx="6">
                  <c:v>0.816184341830718</c:v>
                </c:pt>
                <c:pt idx="7">
                  <c:v>0.841812573709516</c:v>
                </c:pt>
                <c:pt idx="8">
                  <c:v>0.88923160664066</c:v>
                </c:pt>
                <c:pt idx="9">
                  <c:v>0.861194774562279</c:v>
                </c:pt>
                <c:pt idx="10">
                  <c:v>0.814256554477003</c:v>
                </c:pt>
                <c:pt idx="11">
                  <c:v>0.839394901569446</c:v>
                </c:pt>
                <c:pt idx="12">
                  <c:v>0.810804681121292</c:v>
                </c:pt>
                <c:pt idx="13">
                  <c:v>0.800893586138075</c:v>
                </c:pt>
                <c:pt idx="14">
                  <c:v>0.788700898122108</c:v>
                </c:pt>
                <c:pt idx="15">
                  <c:v>0.754858024131362</c:v>
                </c:pt>
                <c:pt idx="16">
                  <c:v>0.763045450421845</c:v>
                </c:pt>
                <c:pt idx="17">
                  <c:v>0.729588133901842</c:v>
                </c:pt>
                <c:pt idx="18">
                  <c:v>0.691826181620249</c:v>
                </c:pt>
                <c:pt idx="19">
                  <c:v>0.664261090447247</c:v>
                </c:pt>
                <c:pt idx="20">
                  <c:v>0.646979043817473</c:v>
                </c:pt>
                <c:pt idx="21">
                  <c:v>0.62473010977048</c:v>
                </c:pt>
                <c:pt idx="22">
                  <c:v>0.647614079651638</c:v>
                </c:pt>
                <c:pt idx="23">
                  <c:v>0.667576884695636</c:v>
                </c:pt>
                <c:pt idx="24">
                  <c:v>0.682187244851674</c:v>
                </c:pt>
                <c:pt idx="25">
                  <c:v>0.708473192415858</c:v>
                </c:pt>
                <c:pt idx="26">
                  <c:v>0.727968792524721</c:v>
                </c:pt>
                <c:pt idx="27">
                  <c:v>0.72136895581965</c:v>
                </c:pt>
                <c:pt idx="28">
                  <c:v>0.723795699900209</c:v>
                </c:pt>
                <c:pt idx="29">
                  <c:v>0.747314705615531</c:v>
                </c:pt>
                <c:pt idx="30">
                  <c:v>0.720974326408419</c:v>
                </c:pt>
                <c:pt idx="31">
                  <c:v>0.671119477456228</c:v>
                </c:pt>
                <c:pt idx="32">
                  <c:v>0.670738455955729</c:v>
                </c:pt>
                <c:pt idx="33">
                  <c:v>0.673029120928967</c:v>
                </c:pt>
                <c:pt idx="34">
                  <c:v>0.717722035743446</c:v>
                </c:pt>
                <c:pt idx="35">
                  <c:v>0.723795699900209</c:v>
                </c:pt>
                <c:pt idx="36">
                  <c:v>0.747373673228704</c:v>
                </c:pt>
                <c:pt idx="37">
                  <c:v>0.763766669690647</c:v>
                </c:pt>
                <c:pt idx="38">
                  <c:v>0.752508391544952</c:v>
                </c:pt>
                <c:pt idx="39">
                  <c:v>0.720071668329856</c:v>
                </c:pt>
                <c:pt idx="40">
                  <c:v>0.747654903383834</c:v>
                </c:pt>
                <c:pt idx="41">
                  <c:v>0.764991381656536</c:v>
                </c:pt>
                <c:pt idx="42">
                  <c:v>0.775650911730019</c:v>
                </c:pt>
                <c:pt idx="43">
                  <c:v>0.798457770117028</c:v>
                </c:pt>
                <c:pt idx="44">
                  <c:v>0.811720947110587</c:v>
                </c:pt>
                <c:pt idx="45">
                  <c:v>0.871151229247936</c:v>
                </c:pt>
                <c:pt idx="46">
                  <c:v>0.932336931869727</c:v>
                </c:pt>
                <c:pt idx="47">
                  <c:v>0.998498593849224</c:v>
                </c:pt>
                <c:pt idx="48">
                  <c:v>1.09932414043364</c:v>
                </c:pt>
                <c:pt idx="49">
                  <c:v>1.25171459675225</c:v>
                </c:pt>
                <c:pt idx="50">
                  <c:v>1.36474643926336</c:v>
                </c:pt>
                <c:pt idx="51">
                  <c:v>1.337530617799149</c:v>
                </c:pt>
                <c:pt idx="52">
                  <c:v>1.23990746620702</c:v>
                </c:pt>
                <c:pt idx="53">
                  <c:v>1.21867912546494</c:v>
                </c:pt>
                <c:pt idx="54">
                  <c:v>1.27389549124558</c:v>
                </c:pt>
                <c:pt idx="55">
                  <c:v>1.29098249115486</c:v>
                </c:pt>
                <c:pt idx="56">
                  <c:v>1.31309988206477</c:v>
                </c:pt>
                <c:pt idx="57">
                  <c:v>1.36634310078926</c:v>
                </c:pt>
                <c:pt idx="58">
                  <c:v>1.41649278780731</c:v>
                </c:pt>
                <c:pt idx="59">
                  <c:v>1.42676676041005</c:v>
                </c:pt>
                <c:pt idx="60">
                  <c:v>1.43790256735916</c:v>
                </c:pt>
                <c:pt idx="61">
                  <c:v>1.47586863830173</c:v>
                </c:pt>
                <c:pt idx="62">
                  <c:v>1.53297650367414</c:v>
                </c:pt>
                <c:pt idx="63">
                  <c:v>1.53972602739726</c:v>
                </c:pt>
                <c:pt idx="64">
                  <c:v>1.47378209198948</c:v>
                </c:pt>
                <c:pt idx="65">
                  <c:v>1.59850766578971</c:v>
                </c:pt>
                <c:pt idx="66">
                  <c:v>1.63939490156945</c:v>
                </c:pt>
                <c:pt idx="67">
                  <c:v>1.72264809942847</c:v>
                </c:pt>
                <c:pt idx="68">
                  <c:v>1.74990474462488</c:v>
                </c:pt>
                <c:pt idx="69">
                  <c:v>1.84149505579243</c:v>
                </c:pt>
                <c:pt idx="70">
                  <c:v>1.93655992016692</c:v>
                </c:pt>
                <c:pt idx="71">
                  <c:v>2.0760092533793</c:v>
                </c:pt>
                <c:pt idx="72">
                  <c:v>2.14747800054432</c:v>
                </c:pt>
                <c:pt idx="73">
                  <c:v>2.2600018143881</c:v>
                </c:pt>
                <c:pt idx="74">
                  <c:v>2.3146375759775</c:v>
                </c:pt>
                <c:pt idx="75">
                  <c:v>2.89747800054432</c:v>
                </c:pt>
                <c:pt idx="76">
                  <c:v>3.6495781547673</c:v>
                </c:pt>
                <c:pt idx="77">
                  <c:v>3.26481447881702</c:v>
                </c:pt>
                <c:pt idx="78">
                  <c:v>3.49818561190239</c:v>
                </c:pt>
                <c:pt idx="79">
                  <c:v>3.490728476821189</c:v>
                </c:pt>
                <c:pt idx="80">
                  <c:v>3.44840787444434</c:v>
                </c:pt>
                <c:pt idx="81">
                  <c:v>3.40215458586592</c:v>
                </c:pt>
                <c:pt idx="82">
                  <c:v>3.18841513199673</c:v>
                </c:pt>
                <c:pt idx="83">
                  <c:v>3.02781003356618</c:v>
                </c:pt>
                <c:pt idx="84">
                  <c:v>2.571740905379658</c:v>
                </c:pt>
                <c:pt idx="85">
                  <c:v>2.57482082917536</c:v>
                </c:pt>
                <c:pt idx="86">
                  <c:v>2.926825728023219</c:v>
                </c:pt>
                <c:pt idx="87">
                  <c:v>3.52284768211921</c:v>
                </c:pt>
                <c:pt idx="88">
                  <c:v>3.48460945296199</c:v>
                </c:pt>
                <c:pt idx="89">
                  <c:v>3.391036922797788</c:v>
                </c:pt>
                <c:pt idx="90">
                  <c:v>3.61694184886147</c:v>
                </c:pt>
                <c:pt idx="91">
                  <c:v>3.40810124285585</c:v>
                </c:pt>
                <c:pt idx="92">
                  <c:v>3.46955456772204</c:v>
                </c:pt>
                <c:pt idx="93">
                  <c:v>3.632600018143877</c:v>
                </c:pt>
                <c:pt idx="94">
                  <c:v>3.160074389912</c:v>
                </c:pt>
                <c:pt idx="95">
                  <c:v>2.98814750975234</c:v>
                </c:pt>
                <c:pt idx="96">
                  <c:v>3.20285766125374</c:v>
                </c:pt>
                <c:pt idx="97">
                  <c:v>3.5778327134174</c:v>
                </c:pt>
                <c:pt idx="98">
                  <c:v>3.82803683207838</c:v>
                </c:pt>
                <c:pt idx="99">
                  <c:v>3.939458405152853</c:v>
                </c:pt>
                <c:pt idx="100">
                  <c:v>3.802390456318609</c:v>
                </c:pt>
                <c:pt idx="101">
                  <c:v>3.74698357978772</c:v>
                </c:pt>
                <c:pt idx="102">
                  <c:v>3.81658350721219</c:v>
                </c:pt>
                <c:pt idx="103">
                  <c:v>3.46307720221355</c:v>
                </c:pt>
                <c:pt idx="104">
                  <c:v>3.17103329402159</c:v>
                </c:pt>
                <c:pt idx="105">
                  <c:v>2.23428286310442</c:v>
                </c:pt>
                <c:pt idx="106">
                  <c:v>1.68602013970788</c:v>
                </c:pt>
                <c:pt idx="107">
                  <c:v>1.39344098702713</c:v>
                </c:pt>
                <c:pt idx="108">
                  <c:v>1.46089540052617</c:v>
                </c:pt>
                <c:pt idx="109">
                  <c:v>1.50354712873084</c:v>
                </c:pt>
                <c:pt idx="110">
                  <c:v>1.7008754422571</c:v>
                </c:pt>
                <c:pt idx="111">
                  <c:v>1.99879796788533</c:v>
                </c:pt>
                <c:pt idx="112">
                  <c:v>2.07231697360065</c:v>
                </c:pt>
                <c:pt idx="113">
                  <c:v>2.27431280050803</c:v>
                </c:pt>
                <c:pt idx="114">
                  <c:v>2.365753424657528</c:v>
                </c:pt>
                <c:pt idx="115">
                  <c:v>2.79656173455502</c:v>
                </c:pt>
                <c:pt idx="116">
                  <c:v>2.810682209924697</c:v>
                </c:pt>
                <c:pt idx="117">
                  <c:v>2.852209017508833</c:v>
                </c:pt>
                <c:pt idx="118">
                  <c:v>3.02803229610814</c:v>
                </c:pt>
                <c:pt idx="119">
                  <c:v>3.166882881248299</c:v>
                </c:pt>
                <c:pt idx="120">
                  <c:v>3.3503810215005</c:v>
                </c:pt>
                <c:pt idx="121">
                  <c:v>3.1063140705797</c:v>
                </c:pt>
                <c:pt idx="122">
                  <c:v>3.38511748162932</c:v>
                </c:pt>
                <c:pt idx="123">
                  <c:v>3.51314070579697</c:v>
                </c:pt>
                <c:pt idx="124">
                  <c:v>3.10155130182346</c:v>
                </c:pt>
                <c:pt idx="125">
                  <c:v>2.9480631407058</c:v>
                </c:pt>
                <c:pt idx="126">
                  <c:v>3.055089358613809</c:v>
                </c:pt>
                <c:pt idx="127">
                  <c:v>3.30397804590402</c:v>
                </c:pt>
                <c:pt idx="128">
                  <c:v>3.49691554023406</c:v>
                </c:pt>
                <c:pt idx="129">
                  <c:v>3.76140796516375</c:v>
                </c:pt>
                <c:pt idx="130">
                  <c:v>3.841916901025129</c:v>
                </c:pt>
                <c:pt idx="131">
                  <c:v>4.14916991744534</c:v>
                </c:pt>
                <c:pt idx="132">
                  <c:v>4.334437086092715</c:v>
                </c:pt>
                <c:pt idx="133">
                  <c:v>4.47591399800417</c:v>
                </c:pt>
                <c:pt idx="134">
                  <c:v>4.323074480631408</c:v>
                </c:pt>
                <c:pt idx="135">
                  <c:v>4.30157398167468</c:v>
                </c:pt>
                <c:pt idx="136">
                  <c:v>4.04928331670144</c:v>
                </c:pt>
                <c:pt idx="137">
                  <c:v>4.102980132450329</c:v>
                </c:pt>
                <c:pt idx="138">
                  <c:v>4.36325864102331</c:v>
                </c:pt>
                <c:pt idx="139">
                  <c:v>4.101106776739535</c:v>
                </c:pt>
                <c:pt idx="140">
                  <c:v>3.77158668239136</c:v>
                </c:pt>
                <c:pt idx="141">
                  <c:v>3.332804136804853</c:v>
                </c:pt>
                <c:pt idx="142">
                  <c:v>3.42546040097977</c:v>
                </c:pt>
                <c:pt idx="143">
                  <c:v>3.432618162024853</c:v>
                </c:pt>
                <c:pt idx="144">
                  <c:v>3.64848498593849</c:v>
                </c:pt>
                <c:pt idx="145">
                  <c:v>3.820507121473279</c:v>
                </c:pt>
                <c:pt idx="146">
                  <c:v>3.83609271523179</c:v>
                </c:pt>
                <c:pt idx="147">
                  <c:v>3.74654359067404</c:v>
                </c:pt>
                <c:pt idx="148">
                  <c:v>3.592456681484163</c:v>
                </c:pt>
                <c:pt idx="149">
                  <c:v>3.3657398167468</c:v>
                </c:pt>
                <c:pt idx="150">
                  <c:v>3.44252472103783</c:v>
                </c:pt>
                <c:pt idx="151">
                  <c:v>3.398553025492148</c:v>
                </c:pt>
                <c:pt idx="152">
                  <c:v>3.65979315975687</c:v>
                </c:pt>
                <c:pt idx="153">
                  <c:v>3.66031026036469</c:v>
                </c:pt>
                <c:pt idx="154">
                  <c:v>3.49006622516556</c:v>
                </c:pt>
                <c:pt idx="155">
                  <c:v>3.611802594574978</c:v>
                </c:pt>
                <c:pt idx="156">
                  <c:v>3.65112492062052</c:v>
                </c:pt>
                <c:pt idx="157">
                  <c:v>3.66074571350812</c:v>
                </c:pt>
                <c:pt idx="158">
                  <c:v>3.475868638301723</c:v>
                </c:pt>
                <c:pt idx="159">
                  <c:v>3.26742266170734</c:v>
                </c:pt>
                <c:pt idx="160">
                  <c:v>3.27913000090719</c:v>
                </c:pt>
                <c:pt idx="161">
                  <c:v>3.17701623877347</c:v>
                </c:pt>
                <c:pt idx="162">
                  <c:v>3.12663521727297</c:v>
                </c:pt>
                <c:pt idx="163">
                  <c:v>3.25785176449242</c:v>
                </c:pt>
                <c:pt idx="164">
                  <c:v>3.2484033384741</c:v>
                </c:pt>
                <c:pt idx="165">
                  <c:v>3.26079107321056</c:v>
                </c:pt>
                <c:pt idx="166">
                  <c:v>3.205298013245029</c:v>
                </c:pt>
                <c:pt idx="167">
                  <c:v>3.26723668692733</c:v>
                </c:pt>
                <c:pt idx="168">
                  <c:v>3.30894039735099</c:v>
                </c:pt>
                <c:pt idx="169">
                  <c:v>3.24419395808764</c:v>
                </c:pt>
                <c:pt idx="170">
                  <c:v>3.02450784722852</c:v>
                </c:pt>
                <c:pt idx="171">
                  <c:v>3.02586410233149</c:v>
                </c:pt>
                <c:pt idx="172">
                  <c:v>3.1225074843509</c:v>
                </c:pt>
                <c:pt idx="173">
                  <c:v>3.0872267077928</c:v>
                </c:pt>
                <c:pt idx="174">
                  <c:v>3.22258005987481</c:v>
                </c:pt>
                <c:pt idx="175">
                  <c:v>3.175428649188059</c:v>
                </c:pt>
                <c:pt idx="176">
                  <c:v>3.1172230790166</c:v>
                </c:pt>
                <c:pt idx="177">
                  <c:v>3.0568810668602</c:v>
                </c:pt>
                <c:pt idx="178">
                  <c:v>3.03961262814116</c:v>
                </c:pt>
                <c:pt idx="179">
                  <c:v>2.91343100789259</c:v>
                </c:pt>
                <c:pt idx="180">
                  <c:v>2.63804318243672</c:v>
                </c:pt>
                <c:pt idx="181">
                  <c:v>2.58644198494058</c:v>
                </c:pt>
                <c:pt idx="182">
                  <c:v>2.68794339109135</c:v>
                </c:pt>
                <c:pt idx="183">
                  <c:v>2.73450058967613</c:v>
                </c:pt>
                <c:pt idx="184">
                  <c:v>2.85793794792706</c:v>
                </c:pt>
                <c:pt idx="185">
                  <c:v>2.64610813753062</c:v>
                </c:pt>
                <c:pt idx="186">
                  <c:v>2.47523813843781</c:v>
                </c:pt>
                <c:pt idx="187">
                  <c:v>2.30832350539781</c:v>
                </c:pt>
                <c:pt idx="188">
                  <c:v>2.362374126825729</c:v>
                </c:pt>
                <c:pt idx="189">
                  <c:v>2.36896035562007</c:v>
                </c:pt>
                <c:pt idx="190">
                  <c:v>2.18100335661798</c:v>
                </c:pt>
                <c:pt idx="191">
                  <c:v>2.099700625963883</c:v>
                </c:pt>
                <c:pt idx="192">
                  <c:v>2.02429012065681</c:v>
                </c:pt>
                <c:pt idx="193">
                  <c:v>2.08449605370589</c:v>
                </c:pt>
                <c:pt idx="194">
                  <c:v>2.24419395808764</c:v>
                </c:pt>
                <c:pt idx="195">
                  <c:v>2.2004535970244</c:v>
                </c:pt>
                <c:pt idx="196">
                  <c:v>2.13569354985031</c:v>
                </c:pt>
                <c:pt idx="197">
                  <c:v>2.10044452508392</c:v>
                </c:pt>
                <c:pt idx="198">
                  <c:v>2.20257189512837</c:v>
                </c:pt>
                <c:pt idx="199">
                  <c:v>2.15830536151683</c:v>
                </c:pt>
                <c:pt idx="200">
                  <c:v>2.13516284133176</c:v>
                </c:pt>
                <c:pt idx="201">
                  <c:v>2.14648462306087</c:v>
                </c:pt>
                <c:pt idx="202">
                  <c:v>2.469042003084458</c:v>
                </c:pt>
                <c:pt idx="203">
                  <c:v>2.57019413952644</c:v>
                </c:pt>
                <c:pt idx="204">
                  <c:v>2.60248117572349</c:v>
                </c:pt>
                <c:pt idx="205">
                  <c:v>2.695069400344723</c:v>
                </c:pt>
                <c:pt idx="206">
                  <c:v>2.64062414950558</c:v>
                </c:pt>
                <c:pt idx="207">
                  <c:v>2.5844461580332</c:v>
                </c:pt>
                <c:pt idx="208">
                  <c:v>2.53628776195228</c:v>
                </c:pt>
                <c:pt idx="209">
                  <c:v>2.58526716864737</c:v>
                </c:pt>
                <c:pt idx="210">
                  <c:v>2.711875170098873</c:v>
                </c:pt>
                <c:pt idx="211">
                  <c:v>2.93848317155039</c:v>
                </c:pt>
              </c:numCache>
            </c:numRef>
          </c:val>
          <c:smooth val="0"/>
          <c:extLst xmlns:c16r2="http://schemas.microsoft.com/office/drawing/2015/06/chart">
            <c:ext xmlns:c16="http://schemas.microsoft.com/office/drawing/2014/chart" uri="{C3380CC4-5D6E-409C-BE32-E72D297353CC}">
              <c16:uniqueId val="{00000000-70F9-49D4-8524-BEF8EF5AA452}"/>
            </c:ext>
          </c:extLst>
        </c:ser>
        <c:dLbls>
          <c:showLegendKey val="0"/>
          <c:showVal val="0"/>
          <c:showCatName val="0"/>
          <c:showSerName val="0"/>
          <c:showPercent val="0"/>
          <c:showBubbleSize val="0"/>
        </c:dLbls>
        <c:marker val="1"/>
        <c:smooth val="0"/>
        <c:axId val="1837577648"/>
        <c:axId val="1837860688"/>
      </c:lineChart>
      <c:lineChart>
        <c:grouping val="standard"/>
        <c:varyColors val="0"/>
        <c:ser>
          <c:idx val="0"/>
          <c:order val="0"/>
          <c:tx>
            <c:strRef>
              <c:f>'[Cuadro_2 (2).xls]Sheet1'!$B$1</c:f>
              <c:strCache>
                <c:ptCount val="1"/>
                <c:pt idx="0">
                  <c:v>Tipo de cambio</c:v>
                </c:pt>
              </c:strCache>
            </c:strRef>
          </c:tx>
          <c:spPr>
            <a:ln w="28575" cap="rnd">
              <a:solidFill>
                <a:srgbClr val="00B0F0"/>
              </a:solidFill>
              <a:round/>
            </a:ln>
            <a:effectLst/>
          </c:spPr>
          <c:marker>
            <c:symbol val="none"/>
          </c:marker>
          <c:cat>
            <c:numRef>
              <c:f>'[Cuadro_2 (2).xls]Sheet1'!$A$2:$A$213</c:f>
              <c:numCache>
                <c:formatCode>mmm\.yyyy</c:formatCode>
                <c:ptCount val="212"/>
                <c:pt idx="0">
                  <c:v>36526.0</c:v>
                </c:pt>
                <c:pt idx="1">
                  <c:v>36557.0</c:v>
                </c:pt>
                <c:pt idx="2">
                  <c:v>36586.0</c:v>
                </c:pt>
                <c:pt idx="3">
                  <c:v>36617.0</c:v>
                </c:pt>
                <c:pt idx="4">
                  <c:v>36647.0</c:v>
                </c:pt>
                <c:pt idx="5">
                  <c:v>36678.0</c:v>
                </c:pt>
                <c:pt idx="6">
                  <c:v>36708.0</c:v>
                </c:pt>
                <c:pt idx="7">
                  <c:v>36739.0</c:v>
                </c:pt>
                <c:pt idx="8">
                  <c:v>36770.0</c:v>
                </c:pt>
                <c:pt idx="9">
                  <c:v>36800.0</c:v>
                </c:pt>
                <c:pt idx="10">
                  <c:v>36831.0</c:v>
                </c:pt>
                <c:pt idx="11">
                  <c:v>36861.0</c:v>
                </c:pt>
                <c:pt idx="12">
                  <c:v>36892.0</c:v>
                </c:pt>
                <c:pt idx="13">
                  <c:v>36923.0</c:v>
                </c:pt>
                <c:pt idx="14">
                  <c:v>36951.0</c:v>
                </c:pt>
                <c:pt idx="15">
                  <c:v>36982.0</c:v>
                </c:pt>
                <c:pt idx="16">
                  <c:v>37012.0</c:v>
                </c:pt>
                <c:pt idx="17">
                  <c:v>37043.0</c:v>
                </c:pt>
                <c:pt idx="18">
                  <c:v>37073.0</c:v>
                </c:pt>
                <c:pt idx="19">
                  <c:v>37104.0</c:v>
                </c:pt>
                <c:pt idx="20">
                  <c:v>37135.0</c:v>
                </c:pt>
                <c:pt idx="21">
                  <c:v>37165.0</c:v>
                </c:pt>
                <c:pt idx="22">
                  <c:v>37196.0</c:v>
                </c:pt>
                <c:pt idx="23">
                  <c:v>37226.0</c:v>
                </c:pt>
                <c:pt idx="24">
                  <c:v>37257.0</c:v>
                </c:pt>
                <c:pt idx="25">
                  <c:v>37288.0</c:v>
                </c:pt>
                <c:pt idx="26">
                  <c:v>37316.0</c:v>
                </c:pt>
                <c:pt idx="27">
                  <c:v>37347.0</c:v>
                </c:pt>
                <c:pt idx="28">
                  <c:v>37377.0</c:v>
                </c:pt>
                <c:pt idx="29">
                  <c:v>37408.0</c:v>
                </c:pt>
                <c:pt idx="30">
                  <c:v>37438.0</c:v>
                </c:pt>
                <c:pt idx="31">
                  <c:v>37469.0</c:v>
                </c:pt>
                <c:pt idx="32">
                  <c:v>37500.0</c:v>
                </c:pt>
                <c:pt idx="33">
                  <c:v>37530.0</c:v>
                </c:pt>
                <c:pt idx="34">
                  <c:v>37561.0</c:v>
                </c:pt>
                <c:pt idx="35">
                  <c:v>37591.0</c:v>
                </c:pt>
                <c:pt idx="36">
                  <c:v>37622.0</c:v>
                </c:pt>
                <c:pt idx="37">
                  <c:v>37653.0</c:v>
                </c:pt>
                <c:pt idx="38">
                  <c:v>37681.0</c:v>
                </c:pt>
                <c:pt idx="39">
                  <c:v>37712.0</c:v>
                </c:pt>
                <c:pt idx="40">
                  <c:v>37742.0</c:v>
                </c:pt>
                <c:pt idx="41">
                  <c:v>37773.0</c:v>
                </c:pt>
                <c:pt idx="42">
                  <c:v>37803.0</c:v>
                </c:pt>
                <c:pt idx="43">
                  <c:v>37834.0</c:v>
                </c:pt>
                <c:pt idx="44">
                  <c:v>37865.0</c:v>
                </c:pt>
                <c:pt idx="45">
                  <c:v>37895.0</c:v>
                </c:pt>
                <c:pt idx="46">
                  <c:v>37926.0</c:v>
                </c:pt>
                <c:pt idx="47">
                  <c:v>37956.0</c:v>
                </c:pt>
                <c:pt idx="48">
                  <c:v>37987.0</c:v>
                </c:pt>
                <c:pt idx="49">
                  <c:v>38018.0</c:v>
                </c:pt>
                <c:pt idx="50">
                  <c:v>38047.0</c:v>
                </c:pt>
                <c:pt idx="51">
                  <c:v>38078.0</c:v>
                </c:pt>
                <c:pt idx="52">
                  <c:v>38108.0</c:v>
                </c:pt>
                <c:pt idx="53">
                  <c:v>38139.0</c:v>
                </c:pt>
                <c:pt idx="54">
                  <c:v>38169.0</c:v>
                </c:pt>
                <c:pt idx="55">
                  <c:v>38200.0</c:v>
                </c:pt>
                <c:pt idx="56">
                  <c:v>38231.0</c:v>
                </c:pt>
                <c:pt idx="57">
                  <c:v>38261.0</c:v>
                </c:pt>
                <c:pt idx="58">
                  <c:v>38292.0</c:v>
                </c:pt>
                <c:pt idx="59">
                  <c:v>38322.0</c:v>
                </c:pt>
                <c:pt idx="60">
                  <c:v>38353.0</c:v>
                </c:pt>
                <c:pt idx="61">
                  <c:v>38384.0</c:v>
                </c:pt>
                <c:pt idx="62">
                  <c:v>38412.0</c:v>
                </c:pt>
                <c:pt idx="63">
                  <c:v>38443.0</c:v>
                </c:pt>
                <c:pt idx="64">
                  <c:v>38473.0</c:v>
                </c:pt>
                <c:pt idx="65">
                  <c:v>38504.0</c:v>
                </c:pt>
                <c:pt idx="66">
                  <c:v>38534.0</c:v>
                </c:pt>
                <c:pt idx="67">
                  <c:v>38565.0</c:v>
                </c:pt>
                <c:pt idx="68">
                  <c:v>38596.0</c:v>
                </c:pt>
                <c:pt idx="69">
                  <c:v>38626.0</c:v>
                </c:pt>
                <c:pt idx="70">
                  <c:v>38657.0</c:v>
                </c:pt>
                <c:pt idx="71">
                  <c:v>38687.0</c:v>
                </c:pt>
                <c:pt idx="72">
                  <c:v>38718.0</c:v>
                </c:pt>
                <c:pt idx="73">
                  <c:v>38749.0</c:v>
                </c:pt>
                <c:pt idx="74">
                  <c:v>38777.0</c:v>
                </c:pt>
                <c:pt idx="75">
                  <c:v>38808.0</c:v>
                </c:pt>
                <c:pt idx="76">
                  <c:v>38838.0</c:v>
                </c:pt>
                <c:pt idx="77">
                  <c:v>38869.0</c:v>
                </c:pt>
                <c:pt idx="78">
                  <c:v>38899.0</c:v>
                </c:pt>
                <c:pt idx="79">
                  <c:v>38930.0</c:v>
                </c:pt>
                <c:pt idx="80">
                  <c:v>38961.0</c:v>
                </c:pt>
                <c:pt idx="81">
                  <c:v>38991.0</c:v>
                </c:pt>
                <c:pt idx="82">
                  <c:v>39022.0</c:v>
                </c:pt>
                <c:pt idx="83">
                  <c:v>39052.0</c:v>
                </c:pt>
                <c:pt idx="84">
                  <c:v>39083.0</c:v>
                </c:pt>
                <c:pt idx="85">
                  <c:v>39114.0</c:v>
                </c:pt>
                <c:pt idx="86">
                  <c:v>39142.0</c:v>
                </c:pt>
                <c:pt idx="87">
                  <c:v>39173.0</c:v>
                </c:pt>
                <c:pt idx="88">
                  <c:v>39203.0</c:v>
                </c:pt>
                <c:pt idx="89">
                  <c:v>39234.0</c:v>
                </c:pt>
                <c:pt idx="90">
                  <c:v>39264.0</c:v>
                </c:pt>
                <c:pt idx="91">
                  <c:v>39295.0</c:v>
                </c:pt>
                <c:pt idx="92">
                  <c:v>39326.0</c:v>
                </c:pt>
                <c:pt idx="93">
                  <c:v>39356.0</c:v>
                </c:pt>
                <c:pt idx="94">
                  <c:v>39387.0</c:v>
                </c:pt>
                <c:pt idx="95">
                  <c:v>39417.0</c:v>
                </c:pt>
                <c:pt idx="96">
                  <c:v>39448.0</c:v>
                </c:pt>
                <c:pt idx="97">
                  <c:v>39479.0</c:v>
                </c:pt>
                <c:pt idx="98">
                  <c:v>39508.0</c:v>
                </c:pt>
                <c:pt idx="99">
                  <c:v>39539.0</c:v>
                </c:pt>
                <c:pt idx="100">
                  <c:v>39569.0</c:v>
                </c:pt>
                <c:pt idx="101">
                  <c:v>39600.0</c:v>
                </c:pt>
                <c:pt idx="102">
                  <c:v>39630.0</c:v>
                </c:pt>
                <c:pt idx="103">
                  <c:v>39661.0</c:v>
                </c:pt>
                <c:pt idx="104">
                  <c:v>39692.0</c:v>
                </c:pt>
                <c:pt idx="105">
                  <c:v>39722.0</c:v>
                </c:pt>
                <c:pt idx="106">
                  <c:v>39753.0</c:v>
                </c:pt>
                <c:pt idx="107">
                  <c:v>39783.0</c:v>
                </c:pt>
                <c:pt idx="108">
                  <c:v>39814.0</c:v>
                </c:pt>
                <c:pt idx="109">
                  <c:v>39845.0</c:v>
                </c:pt>
                <c:pt idx="110">
                  <c:v>39873.0</c:v>
                </c:pt>
                <c:pt idx="111">
                  <c:v>39904.0</c:v>
                </c:pt>
                <c:pt idx="112">
                  <c:v>39934.0</c:v>
                </c:pt>
                <c:pt idx="113">
                  <c:v>39965.0</c:v>
                </c:pt>
                <c:pt idx="114">
                  <c:v>39995.0</c:v>
                </c:pt>
                <c:pt idx="115">
                  <c:v>40026.0</c:v>
                </c:pt>
                <c:pt idx="116">
                  <c:v>40057.0</c:v>
                </c:pt>
                <c:pt idx="117">
                  <c:v>40087.0</c:v>
                </c:pt>
                <c:pt idx="118">
                  <c:v>40118.0</c:v>
                </c:pt>
                <c:pt idx="119">
                  <c:v>40148.0</c:v>
                </c:pt>
                <c:pt idx="120">
                  <c:v>40179.0</c:v>
                </c:pt>
                <c:pt idx="121">
                  <c:v>40210.0</c:v>
                </c:pt>
                <c:pt idx="122">
                  <c:v>40238.0</c:v>
                </c:pt>
                <c:pt idx="123">
                  <c:v>40269.0</c:v>
                </c:pt>
                <c:pt idx="124">
                  <c:v>40299.0</c:v>
                </c:pt>
                <c:pt idx="125">
                  <c:v>40330.0</c:v>
                </c:pt>
                <c:pt idx="126">
                  <c:v>40360.0</c:v>
                </c:pt>
                <c:pt idx="127">
                  <c:v>40391.0</c:v>
                </c:pt>
                <c:pt idx="128">
                  <c:v>40422.0</c:v>
                </c:pt>
                <c:pt idx="129">
                  <c:v>40452.0</c:v>
                </c:pt>
                <c:pt idx="130">
                  <c:v>40483.0</c:v>
                </c:pt>
                <c:pt idx="131">
                  <c:v>40513.0</c:v>
                </c:pt>
                <c:pt idx="132">
                  <c:v>40544.0</c:v>
                </c:pt>
                <c:pt idx="133">
                  <c:v>40575.0</c:v>
                </c:pt>
                <c:pt idx="134">
                  <c:v>40603.0</c:v>
                </c:pt>
                <c:pt idx="135">
                  <c:v>40634.0</c:v>
                </c:pt>
                <c:pt idx="136">
                  <c:v>40664.0</c:v>
                </c:pt>
                <c:pt idx="137">
                  <c:v>40695.0</c:v>
                </c:pt>
                <c:pt idx="138">
                  <c:v>40725.0</c:v>
                </c:pt>
                <c:pt idx="139">
                  <c:v>40756.0</c:v>
                </c:pt>
                <c:pt idx="140">
                  <c:v>40787.0</c:v>
                </c:pt>
                <c:pt idx="141">
                  <c:v>40817.0</c:v>
                </c:pt>
                <c:pt idx="142">
                  <c:v>40848.0</c:v>
                </c:pt>
                <c:pt idx="143">
                  <c:v>40878.0</c:v>
                </c:pt>
                <c:pt idx="144">
                  <c:v>40909.0</c:v>
                </c:pt>
                <c:pt idx="145">
                  <c:v>40940.0</c:v>
                </c:pt>
                <c:pt idx="146">
                  <c:v>40969.0</c:v>
                </c:pt>
                <c:pt idx="147">
                  <c:v>41000.0</c:v>
                </c:pt>
                <c:pt idx="148">
                  <c:v>41030.0</c:v>
                </c:pt>
                <c:pt idx="149">
                  <c:v>41061.0</c:v>
                </c:pt>
                <c:pt idx="150">
                  <c:v>41091.0</c:v>
                </c:pt>
                <c:pt idx="151">
                  <c:v>41122.0</c:v>
                </c:pt>
                <c:pt idx="152">
                  <c:v>41153.0</c:v>
                </c:pt>
                <c:pt idx="153">
                  <c:v>41183.0</c:v>
                </c:pt>
                <c:pt idx="154">
                  <c:v>41214.0</c:v>
                </c:pt>
                <c:pt idx="155">
                  <c:v>41244.0</c:v>
                </c:pt>
                <c:pt idx="156">
                  <c:v>41275.0</c:v>
                </c:pt>
                <c:pt idx="157">
                  <c:v>41306.0</c:v>
                </c:pt>
                <c:pt idx="158">
                  <c:v>41334.0</c:v>
                </c:pt>
                <c:pt idx="159">
                  <c:v>41365.0</c:v>
                </c:pt>
                <c:pt idx="160">
                  <c:v>41395.0</c:v>
                </c:pt>
                <c:pt idx="161">
                  <c:v>41426.0</c:v>
                </c:pt>
                <c:pt idx="162">
                  <c:v>41456.0</c:v>
                </c:pt>
                <c:pt idx="163">
                  <c:v>41487.0</c:v>
                </c:pt>
                <c:pt idx="164">
                  <c:v>41518.0</c:v>
                </c:pt>
                <c:pt idx="165">
                  <c:v>41548.0</c:v>
                </c:pt>
                <c:pt idx="166">
                  <c:v>41579.0</c:v>
                </c:pt>
                <c:pt idx="167">
                  <c:v>41609.0</c:v>
                </c:pt>
                <c:pt idx="168">
                  <c:v>41640.0</c:v>
                </c:pt>
                <c:pt idx="169">
                  <c:v>41671.0</c:v>
                </c:pt>
                <c:pt idx="170">
                  <c:v>41699.0</c:v>
                </c:pt>
                <c:pt idx="171">
                  <c:v>41730.0</c:v>
                </c:pt>
                <c:pt idx="172">
                  <c:v>41760.0</c:v>
                </c:pt>
                <c:pt idx="173">
                  <c:v>41791.0</c:v>
                </c:pt>
                <c:pt idx="174">
                  <c:v>41821.0</c:v>
                </c:pt>
                <c:pt idx="175">
                  <c:v>41852.0</c:v>
                </c:pt>
                <c:pt idx="176">
                  <c:v>41883.0</c:v>
                </c:pt>
                <c:pt idx="177">
                  <c:v>41913.0</c:v>
                </c:pt>
                <c:pt idx="178">
                  <c:v>41944.0</c:v>
                </c:pt>
                <c:pt idx="179">
                  <c:v>41974.0</c:v>
                </c:pt>
                <c:pt idx="180">
                  <c:v>42005.0</c:v>
                </c:pt>
                <c:pt idx="181">
                  <c:v>42036.0</c:v>
                </c:pt>
                <c:pt idx="182">
                  <c:v>42064.0</c:v>
                </c:pt>
                <c:pt idx="183">
                  <c:v>42095.0</c:v>
                </c:pt>
                <c:pt idx="184">
                  <c:v>42125.0</c:v>
                </c:pt>
                <c:pt idx="185">
                  <c:v>42156.0</c:v>
                </c:pt>
                <c:pt idx="186">
                  <c:v>42186.0</c:v>
                </c:pt>
                <c:pt idx="187">
                  <c:v>42217.0</c:v>
                </c:pt>
                <c:pt idx="188">
                  <c:v>42248.0</c:v>
                </c:pt>
                <c:pt idx="189">
                  <c:v>42278.0</c:v>
                </c:pt>
                <c:pt idx="190">
                  <c:v>42309.0</c:v>
                </c:pt>
                <c:pt idx="191">
                  <c:v>42339.0</c:v>
                </c:pt>
                <c:pt idx="192">
                  <c:v>42370.0</c:v>
                </c:pt>
                <c:pt idx="193">
                  <c:v>42401.0</c:v>
                </c:pt>
                <c:pt idx="194">
                  <c:v>42430.0</c:v>
                </c:pt>
                <c:pt idx="195">
                  <c:v>42461.0</c:v>
                </c:pt>
                <c:pt idx="196">
                  <c:v>42491.0</c:v>
                </c:pt>
                <c:pt idx="197">
                  <c:v>42522.0</c:v>
                </c:pt>
                <c:pt idx="198">
                  <c:v>42552.0</c:v>
                </c:pt>
                <c:pt idx="199">
                  <c:v>42583.0</c:v>
                </c:pt>
                <c:pt idx="200">
                  <c:v>42614.0</c:v>
                </c:pt>
                <c:pt idx="201">
                  <c:v>42644.0</c:v>
                </c:pt>
                <c:pt idx="202">
                  <c:v>42675.0</c:v>
                </c:pt>
                <c:pt idx="203">
                  <c:v>42705.0</c:v>
                </c:pt>
                <c:pt idx="204">
                  <c:v>42736.0</c:v>
                </c:pt>
                <c:pt idx="205">
                  <c:v>42767.0</c:v>
                </c:pt>
                <c:pt idx="206">
                  <c:v>42795.0</c:v>
                </c:pt>
                <c:pt idx="207">
                  <c:v>42826.0</c:v>
                </c:pt>
                <c:pt idx="208">
                  <c:v>42856.0</c:v>
                </c:pt>
                <c:pt idx="209">
                  <c:v>42887.0</c:v>
                </c:pt>
                <c:pt idx="210">
                  <c:v>42917.0</c:v>
                </c:pt>
                <c:pt idx="211">
                  <c:v>42948.0</c:v>
                </c:pt>
              </c:numCache>
            </c:numRef>
          </c:cat>
          <c:val>
            <c:numRef>
              <c:f>'[Cuadro_2 (2).xls]Sheet1'!$B$2:$B$213</c:f>
              <c:numCache>
                <c:formatCode>General</c:formatCode>
                <c:ptCount val="212"/>
                <c:pt idx="0">
                  <c:v>-520.4476190476182</c:v>
                </c:pt>
                <c:pt idx="1">
                  <c:v>-512.850952380952</c:v>
                </c:pt>
                <c:pt idx="2">
                  <c:v>-504.3804347826089</c:v>
                </c:pt>
                <c:pt idx="3">
                  <c:v>-508.099473684211</c:v>
                </c:pt>
                <c:pt idx="4">
                  <c:v>-521.663181818182</c:v>
                </c:pt>
                <c:pt idx="5">
                  <c:v>-529.7374999999994</c:v>
                </c:pt>
                <c:pt idx="6">
                  <c:v>-542.7452380952374</c:v>
                </c:pt>
                <c:pt idx="7">
                  <c:v>-550.994545454545</c:v>
                </c:pt>
                <c:pt idx="8">
                  <c:v>-565.895</c:v>
                </c:pt>
                <c:pt idx="9">
                  <c:v>-567.8414285714281</c:v>
                </c:pt>
                <c:pt idx="10">
                  <c:v>-574.597142857143</c:v>
                </c:pt>
                <c:pt idx="11">
                  <c:v>-574.628421052632</c:v>
                </c:pt>
                <c:pt idx="12">
                  <c:v>-571.116363636364</c:v>
                </c:pt>
                <c:pt idx="13">
                  <c:v>-563.129</c:v>
                </c:pt>
                <c:pt idx="14">
                  <c:v>-587.7859090909084</c:v>
                </c:pt>
                <c:pt idx="15">
                  <c:v>-598.628</c:v>
                </c:pt>
                <c:pt idx="16">
                  <c:v>-604.478095238095</c:v>
                </c:pt>
                <c:pt idx="17">
                  <c:v>-616.0725</c:v>
                </c:pt>
                <c:pt idx="18">
                  <c:v>-656.4557142857127</c:v>
                </c:pt>
                <c:pt idx="19">
                  <c:v>-673.703181818182</c:v>
                </c:pt>
                <c:pt idx="20">
                  <c:v>-681.241764705882</c:v>
                </c:pt>
                <c:pt idx="21">
                  <c:v>-708.098181818182</c:v>
                </c:pt>
                <c:pt idx="22">
                  <c:v>-689.401428571428</c:v>
                </c:pt>
                <c:pt idx="23">
                  <c:v>-669.137894736842</c:v>
                </c:pt>
                <c:pt idx="24">
                  <c:v>-667.281818181818</c:v>
                </c:pt>
                <c:pt idx="25">
                  <c:v>-678.8349999999994</c:v>
                </c:pt>
                <c:pt idx="26">
                  <c:v>-663.264</c:v>
                </c:pt>
                <c:pt idx="27">
                  <c:v>-650.8209523809512</c:v>
                </c:pt>
                <c:pt idx="28">
                  <c:v>-653.9064999999994</c:v>
                </c:pt>
                <c:pt idx="29">
                  <c:v>-673.766</c:v>
                </c:pt>
                <c:pt idx="30">
                  <c:v>-696.334347826087</c:v>
                </c:pt>
                <c:pt idx="31">
                  <c:v>-702.304761904762</c:v>
                </c:pt>
                <c:pt idx="32">
                  <c:v>-726.978947368421</c:v>
                </c:pt>
                <c:pt idx="33">
                  <c:v>-742.3173913043479</c:v>
                </c:pt>
                <c:pt idx="34">
                  <c:v>-709.4765</c:v>
                </c:pt>
                <c:pt idx="35">
                  <c:v>-701.949</c:v>
                </c:pt>
                <c:pt idx="36">
                  <c:v>-722.477727272727</c:v>
                </c:pt>
                <c:pt idx="37">
                  <c:v>-745.2135</c:v>
                </c:pt>
                <c:pt idx="38">
                  <c:v>-743.283333333334</c:v>
                </c:pt>
                <c:pt idx="39">
                  <c:v>-718.2533333333335</c:v>
                </c:pt>
                <c:pt idx="40">
                  <c:v>-703.58</c:v>
                </c:pt>
                <c:pt idx="41">
                  <c:v>-709.1845</c:v>
                </c:pt>
                <c:pt idx="42">
                  <c:v>-701.140434782609</c:v>
                </c:pt>
                <c:pt idx="43">
                  <c:v>-703.7725</c:v>
                </c:pt>
                <c:pt idx="44">
                  <c:v>-675.4419999999992</c:v>
                </c:pt>
                <c:pt idx="45">
                  <c:v>-646.069565217391</c:v>
                </c:pt>
                <c:pt idx="46">
                  <c:v>-625.4669999999991</c:v>
                </c:pt>
                <c:pt idx="47">
                  <c:v>-602.9045</c:v>
                </c:pt>
                <c:pt idx="48">
                  <c:v>-573.6414285714284</c:v>
                </c:pt>
                <c:pt idx="49">
                  <c:v>-584.3059999999994</c:v>
                </c:pt>
                <c:pt idx="50">
                  <c:v>-603.9121739130434</c:v>
                </c:pt>
                <c:pt idx="51">
                  <c:v>-608.187142857143</c:v>
                </c:pt>
                <c:pt idx="52">
                  <c:v>-635.7574999999994</c:v>
                </c:pt>
                <c:pt idx="53">
                  <c:v>-643.4965</c:v>
                </c:pt>
                <c:pt idx="54">
                  <c:v>-632.393636363636</c:v>
                </c:pt>
                <c:pt idx="55">
                  <c:v>-635.9318181818171</c:v>
                </c:pt>
                <c:pt idx="56">
                  <c:v>-616.5519047619042</c:v>
                </c:pt>
                <c:pt idx="57">
                  <c:v>-607.2785</c:v>
                </c:pt>
                <c:pt idx="58">
                  <c:v>-596.72</c:v>
                </c:pt>
                <c:pt idx="59">
                  <c:v>-576.17</c:v>
                </c:pt>
                <c:pt idx="60">
                  <c:v>-574.1195238095232</c:v>
                </c:pt>
                <c:pt idx="61">
                  <c:v>-573.584</c:v>
                </c:pt>
                <c:pt idx="62">
                  <c:v>-586.482727272727</c:v>
                </c:pt>
                <c:pt idx="63">
                  <c:v>-580.4557142857127</c:v>
                </c:pt>
                <c:pt idx="64">
                  <c:v>-578.3090476190481</c:v>
                </c:pt>
                <c:pt idx="65">
                  <c:v>-585.473333333333</c:v>
                </c:pt>
                <c:pt idx="66">
                  <c:v>-575.76619047619</c:v>
                </c:pt>
                <c:pt idx="67">
                  <c:v>-546.609545454545</c:v>
                </c:pt>
                <c:pt idx="68">
                  <c:v>-536.700476190476</c:v>
                </c:pt>
                <c:pt idx="69">
                  <c:v>-535.497</c:v>
                </c:pt>
                <c:pt idx="70">
                  <c:v>-529.881428571429</c:v>
                </c:pt>
                <c:pt idx="71">
                  <c:v>-514.3309523809511</c:v>
                </c:pt>
                <c:pt idx="72">
                  <c:v>-524.4768181818179</c:v>
                </c:pt>
                <c:pt idx="73">
                  <c:v>-525.7045</c:v>
                </c:pt>
                <c:pt idx="74">
                  <c:v>-528.770869565217</c:v>
                </c:pt>
                <c:pt idx="75">
                  <c:v>-517.3263157894728</c:v>
                </c:pt>
                <c:pt idx="76">
                  <c:v>-520.794090909091</c:v>
                </c:pt>
                <c:pt idx="77">
                  <c:v>-542.4599999999994</c:v>
                </c:pt>
                <c:pt idx="78">
                  <c:v>-540.620476190476</c:v>
                </c:pt>
                <c:pt idx="79">
                  <c:v>-538.527272727273</c:v>
                </c:pt>
                <c:pt idx="80">
                  <c:v>-538.652631578947</c:v>
                </c:pt>
                <c:pt idx="81">
                  <c:v>-530.954761904762</c:v>
                </c:pt>
                <c:pt idx="82">
                  <c:v>-527.437142857143</c:v>
                </c:pt>
                <c:pt idx="83">
                  <c:v>-527.582105263158</c:v>
                </c:pt>
                <c:pt idx="84">
                  <c:v>-540.51</c:v>
                </c:pt>
                <c:pt idx="85">
                  <c:v>-542.2664999999994</c:v>
                </c:pt>
                <c:pt idx="86">
                  <c:v>-538.4877272727271</c:v>
                </c:pt>
                <c:pt idx="87">
                  <c:v>-532.3009999999994</c:v>
                </c:pt>
                <c:pt idx="88">
                  <c:v>-522.016190476191</c:v>
                </c:pt>
                <c:pt idx="89">
                  <c:v>-526.7190476190481</c:v>
                </c:pt>
                <c:pt idx="90">
                  <c:v>-519.8045</c:v>
                </c:pt>
                <c:pt idx="91">
                  <c:v>-522.922727272727</c:v>
                </c:pt>
                <c:pt idx="92">
                  <c:v>-516.9111764705881</c:v>
                </c:pt>
                <c:pt idx="93">
                  <c:v>-501.442727272727</c:v>
                </c:pt>
                <c:pt idx="94">
                  <c:v>-506.9514285714289</c:v>
                </c:pt>
                <c:pt idx="95">
                  <c:v>-499.276842105263</c:v>
                </c:pt>
                <c:pt idx="96">
                  <c:v>-480.896363636364</c:v>
                </c:pt>
                <c:pt idx="97">
                  <c:v>-467.217142857143</c:v>
                </c:pt>
                <c:pt idx="98">
                  <c:v>-442.942</c:v>
                </c:pt>
                <c:pt idx="99">
                  <c:v>-446.433636363636</c:v>
                </c:pt>
                <c:pt idx="100">
                  <c:v>-470.1</c:v>
                </c:pt>
                <c:pt idx="101">
                  <c:v>-493.612380952381</c:v>
                </c:pt>
                <c:pt idx="102">
                  <c:v>-502.2413636363641</c:v>
                </c:pt>
                <c:pt idx="103">
                  <c:v>-516.702</c:v>
                </c:pt>
                <c:pt idx="104">
                  <c:v>-530.17</c:v>
                </c:pt>
                <c:pt idx="105">
                  <c:v>-618.394545454545</c:v>
                </c:pt>
                <c:pt idx="106">
                  <c:v>-651.5055</c:v>
                </c:pt>
                <c:pt idx="107">
                  <c:v>-649.3164999999992</c:v>
                </c:pt>
                <c:pt idx="108">
                  <c:v>-623.007619047619</c:v>
                </c:pt>
                <c:pt idx="109">
                  <c:v>-605.998</c:v>
                </c:pt>
                <c:pt idx="110">
                  <c:v>-592.931363636364</c:v>
                </c:pt>
                <c:pt idx="111">
                  <c:v>-583.175714285714</c:v>
                </c:pt>
                <c:pt idx="112">
                  <c:v>-565.717894736842</c:v>
                </c:pt>
                <c:pt idx="113">
                  <c:v>-553.08</c:v>
                </c:pt>
                <c:pt idx="114">
                  <c:v>-540.420454545455</c:v>
                </c:pt>
                <c:pt idx="115">
                  <c:v>-546.884285714286</c:v>
                </c:pt>
                <c:pt idx="116">
                  <c:v>-549.070952380952</c:v>
                </c:pt>
                <c:pt idx="117">
                  <c:v>-545.8328571428564</c:v>
                </c:pt>
                <c:pt idx="118">
                  <c:v>-507.7814285714289</c:v>
                </c:pt>
                <c:pt idx="119">
                  <c:v>-501.45</c:v>
                </c:pt>
                <c:pt idx="120">
                  <c:v>-500.6625</c:v>
                </c:pt>
                <c:pt idx="121">
                  <c:v>-532.5569999999992</c:v>
                </c:pt>
                <c:pt idx="122">
                  <c:v>-523.1626086956512</c:v>
                </c:pt>
                <c:pt idx="123">
                  <c:v>-520.624285714286</c:v>
                </c:pt>
                <c:pt idx="124">
                  <c:v>-533.2065</c:v>
                </c:pt>
                <c:pt idx="125">
                  <c:v>-536.668095238095</c:v>
                </c:pt>
                <c:pt idx="126">
                  <c:v>-531.721428571429</c:v>
                </c:pt>
                <c:pt idx="127">
                  <c:v>-509.324090909091</c:v>
                </c:pt>
                <c:pt idx="128">
                  <c:v>-493.9329999999993</c:v>
                </c:pt>
                <c:pt idx="129">
                  <c:v>-484.0414999999999</c:v>
                </c:pt>
                <c:pt idx="130">
                  <c:v>-482.316666666667</c:v>
                </c:pt>
                <c:pt idx="131">
                  <c:v>-474.7780952380943</c:v>
                </c:pt>
                <c:pt idx="132">
                  <c:v>-489.440952380952</c:v>
                </c:pt>
                <c:pt idx="133">
                  <c:v>-475.6909999999999</c:v>
                </c:pt>
                <c:pt idx="134">
                  <c:v>-479.652173913044</c:v>
                </c:pt>
                <c:pt idx="135">
                  <c:v>-471.32</c:v>
                </c:pt>
                <c:pt idx="136">
                  <c:v>-467.728636363636</c:v>
                </c:pt>
                <c:pt idx="137">
                  <c:v>-469.4119047619043</c:v>
                </c:pt>
                <c:pt idx="138">
                  <c:v>-462.9371428571423</c:v>
                </c:pt>
                <c:pt idx="139">
                  <c:v>-466.790454545455</c:v>
                </c:pt>
                <c:pt idx="140">
                  <c:v>-483.69380952381</c:v>
                </c:pt>
                <c:pt idx="141">
                  <c:v>-511.744210526316</c:v>
                </c:pt>
                <c:pt idx="142">
                  <c:v>-508.4376190476183</c:v>
                </c:pt>
                <c:pt idx="143">
                  <c:v>-517.171904761905</c:v>
                </c:pt>
                <c:pt idx="144">
                  <c:v>-501.3395454545449</c:v>
                </c:pt>
                <c:pt idx="145">
                  <c:v>-481.4885714285701</c:v>
                </c:pt>
                <c:pt idx="146">
                  <c:v>-485.395454545454</c:v>
                </c:pt>
                <c:pt idx="147">
                  <c:v>-486.0009999999999</c:v>
                </c:pt>
                <c:pt idx="148">
                  <c:v>-497.0880952380943</c:v>
                </c:pt>
                <c:pt idx="149">
                  <c:v>-505.6280952380943</c:v>
                </c:pt>
                <c:pt idx="150">
                  <c:v>-491.9345</c:v>
                </c:pt>
                <c:pt idx="151">
                  <c:v>-480.994090909091</c:v>
                </c:pt>
                <c:pt idx="152">
                  <c:v>-474.9717647058819</c:v>
                </c:pt>
                <c:pt idx="153">
                  <c:v>-475.362727272727</c:v>
                </c:pt>
                <c:pt idx="154">
                  <c:v>-480.5704999999999</c:v>
                </c:pt>
                <c:pt idx="155">
                  <c:v>-477.1284210526319</c:v>
                </c:pt>
                <c:pt idx="156">
                  <c:v>-472.668636363636</c:v>
                </c:pt>
                <c:pt idx="157">
                  <c:v>-472.3445</c:v>
                </c:pt>
                <c:pt idx="158">
                  <c:v>-472.4839999999993</c:v>
                </c:pt>
                <c:pt idx="159">
                  <c:v>-472.1372727272723</c:v>
                </c:pt>
                <c:pt idx="160">
                  <c:v>-479.5828571428571</c:v>
                </c:pt>
                <c:pt idx="161">
                  <c:v>-502.886</c:v>
                </c:pt>
                <c:pt idx="162">
                  <c:v>-504.9622727272723</c:v>
                </c:pt>
                <c:pt idx="163">
                  <c:v>-512.588571428571</c:v>
                </c:pt>
                <c:pt idx="164">
                  <c:v>-504.57</c:v>
                </c:pt>
                <c:pt idx="165">
                  <c:v>-500.806363636364</c:v>
                </c:pt>
                <c:pt idx="166">
                  <c:v>-519.25</c:v>
                </c:pt>
                <c:pt idx="167">
                  <c:v>-529.4504999999994</c:v>
                </c:pt>
                <c:pt idx="168">
                  <c:v>-537.029545454545</c:v>
                </c:pt>
                <c:pt idx="169">
                  <c:v>-554.4085</c:v>
                </c:pt>
                <c:pt idx="170">
                  <c:v>-563.843333333333</c:v>
                </c:pt>
                <c:pt idx="171">
                  <c:v>-554.6409523809514</c:v>
                </c:pt>
                <c:pt idx="172">
                  <c:v>-555.4019999999994</c:v>
                </c:pt>
                <c:pt idx="173">
                  <c:v>-553.063333333333</c:v>
                </c:pt>
                <c:pt idx="174">
                  <c:v>-558.208181818182</c:v>
                </c:pt>
                <c:pt idx="175">
                  <c:v>-579.0519999999992</c:v>
                </c:pt>
                <c:pt idx="176">
                  <c:v>-593.4679999999989</c:v>
                </c:pt>
                <c:pt idx="177">
                  <c:v>-589.98</c:v>
                </c:pt>
                <c:pt idx="178">
                  <c:v>-592.4594999999994</c:v>
                </c:pt>
                <c:pt idx="179">
                  <c:v>-612.919</c:v>
                </c:pt>
                <c:pt idx="180">
                  <c:v>-620.9095238095231</c:v>
                </c:pt>
                <c:pt idx="181">
                  <c:v>-623.6174999999994</c:v>
                </c:pt>
                <c:pt idx="182">
                  <c:v>-628.503181818182</c:v>
                </c:pt>
                <c:pt idx="183">
                  <c:v>-614.727619047619</c:v>
                </c:pt>
                <c:pt idx="184">
                  <c:v>-607.596842105263</c:v>
                </c:pt>
                <c:pt idx="185">
                  <c:v>-629.994761904762</c:v>
                </c:pt>
                <c:pt idx="186">
                  <c:v>-650.139545454545</c:v>
                </c:pt>
                <c:pt idx="187">
                  <c:v>-688.1157142857134</c:v>
                </c:pt>
                <c:pt idx="188">
                  <c:v>-691.729047619047</c:v>
                </c:pt>
                <c:pt idx="189">
                  <c:v>-685.3142857142852</c:v>
                </c:pt>
                <c:pt idx="190">
                  <c:v>-704.002380952381</c:v>
                </c:pt>
                <c:pt idx="191">
                  <c:v>-704.2380000000001</c:v>
                </c:pt>
                <c:pt idx="192">
                  <c:v>-721.9479999999991</c:v>
                </c:pt>
                <c:pt idx="193">
                  <c:v>-704.084761904762</c:v>
                </c:pt>
                <c:pt idx="194">
                  <c:v>-682.067727272727</c:v>
                </c:pt>
                <c:pt idx="195">
                  <c:v>-669.932380952381</c:v>
                </c:pt>
                <c:pt idx="196">
                  <c:v>-681.870454545455</c:v>
                </c:pt>
                <c:pt idx="197">
                  <c:v>-681.071904761905</c:v>
                </c:pt>
                <c:pt idx="198">
                  <c:v>-657.567142857143</c:v>
                </c:pt>
                <c:pt idx="199">
                  <c:v>-658.890454545454</c:v>
                </c:pt>
                <c:pt idx="200">
                  <c:v>-668.632380952381</c:v>
                </c:pt>
                <c:pt idx="201">
                  <c:v>-663.9221052631581</c:v>
                </c:pt>
                <c:pt idx="202">
                  <c:v>-666.117619047619</c:v>
                </c:pt>
                <c:pt idx="203">
                  <c:v>-667.168095238095</c:v>
                </c:pt>
                <c:pt idx="204">
                  <c:v>-661.194285714286</c:v>
                </c:pt>
                <c:pt idx="205">
                  <c:v>-643.2095</c:v>
                </c:pt>
                <c:pt idx="206">
                  <c:v>-661.202608695652</c:v>
                </c:pt>
                <c:pt idx="207">
                  <c:v>-655.743333333333</c:v>
                </c:pt>
                <c:pt idx="208">
                  <c:v>-671.539545454546</c:v>
                </c:pt>
                <c:pt idx="209">
                  <c:v>-665.1533333333331</c:v>
                </c:pt>
                <c:pt idx="210">
                  <c:v>-658.171428571428</c:v>
                </c:pt>
                <c:pt idx="211">
                  <c:v>-644.2418181818174</c:v>
                </c:pt>
              </c:numCache>
            </c:numRef>
          </c:val>
          <c:smooth val="0"/>
          <c:extLst xmlns:c16r2="http://schemas.microsoft.com/office/drawing/2015/06/chart">
            <c:ext xmlns:c16="http://schemas.microsoft.com/office/drawing/2014/chart" uri="{C3380CC4-5D6E-409C-BE32-E72D297353CC}">
              <c16:uniqueId val="{00000001-70F9-49D4-8524-BEF8EF5AA452}"/>
            </c:ext>
          </c:extLst>
        </c:ser>
        <c:dLbls>
          <c:showLegendKey val="0"/>
          <c:showVal val="0"/>
          <c:showCatName val="0"/>
          <c:showSerName val="0"/>
          <c:showPercent val="0"/>
          <c:showBubbleSize val="0"/>
        </c:dLbls>
        <c:marker val="1"/>
        <c:smooth val="0"/>
        <c:axId val="1837927504"/>
        <c:axId val="1837924368"/>
      </c:lineChart>
      <c:dateAx>
        <c:axId val="1837577648"/>
        <c:scaling>
          <c:orientation val="minMax"/>
        </c:scaling>
        <c:delete val="0"/>
        <c:axPos val="b"/>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s-ES_tradnl"/>
          </a:p>
        </c:txPr>
        <c:crossAx val="1837860688"/>
        <c:crosses val="autoZero"/>
        <c:auto val="1"/>
        <c:lblOffset val="100"/>
        <c:baseTimeUnit val="months"/>
      </c:dateAx>
      <c:valAx>
        <c:axId val="18378606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GB" sz="1100" b="1"/>
                  <a:t>Precio del cobre</a:t>
                </a:r>
              </a:p>
            </c:rich>
          </c:tx>
          <c:layout/>
          <c:overlay val="0"/>
          <c:spPr>
            <a:noFill/>
            <a:ln>
              <a:noFill/>
            </a:ln>
            <a:effectLst/>
          </c:spPr>
          <c:txPr>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ES_tradnl"/>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ES_tradnl"/>
          </a:p>
        </c:txPr>
        <c:crossAx val="1837577648"/>
        <c:crosses val="autoZero"/>
        <c:crossBetween val="between"/>
      </c:valAx>
      <c:valAx>
        <c:axId val="1837924368"/>
        <c:scaling>
          <c:orientation val="minMax"/>
          <c:max val="-400.0"/>
          <c:min val="-800.0"/>
        </c:scaling>
        <c:delete val="0"/>
        <c:axPos val="r"/>
        <c:title>
          <c:tx>
            <c:rich>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GB" sz="1100" b="1"/>
                  <a:t>-CPL/US$</a:t>
                </a:r>
              </a:p>
            </c:rich>
          </c:tx>
          <c:layout/>
          <c:overlay val="0"/>
          <c:spPr>
            <a:noFill/>
            <a:ln>
              <a:noFill/>
            </a:ln>
            <a:effectLst/>
          </c:spPr>
          <c:txPr>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ES_tradnl"/>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ES_tradnl"/>
          </a:p>
        </c:txPr>
        <c:crossAx val="1837927504"/>
        <c:crosses val="max"/>
        <c:crossBetween val="between"/>
      </c:valAx>
      <c:dateAx>
        <c:axId val="1837927504"/>
        <c:scaling>
          <c:orientation val="minMax"/>
        </c:scaling>
        <c:delete val="1"/>
        <c:axPos val="b"/>
        <c:numFmt formatCode="mmm\.yyyy" sourceLinked="1"/>
        <c:majorTickMark val="out"/>
        <c:minorTickMark val="none"/>
        <c:tickLblPos val="nextTo"/>
        <c:crossAx val="1837924368"/>
        <c:crosses val="autoZero"/>
        <c:auto val="1"/>
        <c:lblOffset val="100"/>
        <c:baseTimeUnit val="months"/>
        <c:majorUnit val="1.0"/>
        <c:minorUnit val="1.0"/>
      </c:dateAx>
      <c:spPr>
        <a:noFill/>
        <a:ln>
          <a:noFill/>
        </a:ln>
        <a:effectLst/>
      </c:spPr>
    </c:plotArea>
    <c:legend>
      <c:legendPos val="r"/>
      <c:layout>
        <c:manualLayout>
          <c:xMode val="edge"/>
          <c:yMode val="edge"/>
          <c:x val="0.320615018816428"/>
          <c:y val="0.88447201367271"/>
          <c:w val="0.423456278491504"/>
          <c:h val="0.09205517914911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ES_tradnl"/>
        </a:p>
      </c:txPr>
    </c:legend>
    <c:plotVisOnly val="1"/>
    <c:dispBlanksAs val="gap"/>
    <c:showDLblsOverMax val="0"/>
  </c:chart>
  <c:spPr>
    <a:noFill/>
    <a:ln>
      <a:noFill/>
    </a:ln>
    <a:effectLst/>
  </c:spPr>
  <c:txPr>
    <a:bodyPr/>
    <a:lstStyle/>
    <a:p>
      <a:pPr>
        <a:defRPr/>
      </a:pPr>
      <a:endParaRPr lang="es-ES_tradnl"/>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531313649611492"/>
          <c:y val="0.0263321788303239"/>
          <c:w val="0.909470583524048"/>
          <c:h val="0.832718957407648"/>
        </c:manualLayout>
      </c:layout>
      <c:barChart>
        <c:barDir val="col"/>
        <c:grouping val="clustered"/>
        <c:varyColors val="0"/>
        <c:ser>
          <c:idx val="0"/>
          <c:order val="0"/>
          <c:tx>
            <c:strRef>
              <c:f>'[Data_Extract_From_World_Development_Indicators (10).xlsx]Hoja2'!$B$1</c:f>
              <c:strCache>
                <c:ptCount val="1"/>
                <c:pt idx="0">
                  <c:v>Inversión Extranjera Directa Neta</c:v>
                </c:pt>
              </c:strCache>
            </c:strRef>
          </c:tx>
          <c:spPr>
            <a:solidFill>
              <a:srgbClr val="92D050"/>
            </a:solidFill>
            <a:ln>
              <a:noFill/>
            </a:ln>
            <a:effectLst/>
          </c:spPr>
          <c:invertIfNegative val="0"/>
          <c:cat>
            <c:numRef>
              <c:f>'[Data_Extract_From_World_Development_Indicators (10).xlsx]Hoja2'!$A$2:$A$43</c:f>
              <c:numCache>
                <c:formatCode>General</c:formatCode>
                <c:ptCount val="42"/>
                <c:pt idx="0">
                  <c:v>1975.0</c:v>
                </c:pt>
                <c:pt idx="1">
                  <c:v>1976.0</c:v>
                </c:pt>
                <c:pt idx="2">
                  <c:v>1977.0</c:v>
                </c:pt>
                <c:pt idx="3">
                  <c:v>1978.0</c:v>
                </c:pt>
                <c:pt idx="4">
                  <c:v>1979.0</c:v>
                </c:pt>
                <c:pt idx="5">
                  <c:v>1980.0</c:v>
                </c:pt>
                <c:pt idx="6">
                  <c:v>1981.0</c:v>
                </c:pt>
                <c:pt idx="7">
                  <c:v>1982.0</c:v>
                </c:pt>
                <c:pt idx="8">
                  <c:v>1983.0</c:v>
                </c:pt>
                <c:pt idx="9">
                  <c:v>1984.0</c:v>
                </c:pt>
                <c:pt idx="10">
                  <c:v>1985.0</c:v>
                </c:pt>
                <c:pt idx="11">
                  <c:v>1986.0</c:v>
                </c:pt>
                <c:pt idx="12">
                  <c:v>1987.0</c:v>
                </c:pt>
                <c:pt idx="13">
                  <c:v>1988.0</c:v>
                </c:pt>
                <c:pt idx="14">
                  <c:v>1989.0</c:v>
                </c:pt>
                <c:pt idx="15">
                  <c:v>1990.0</c:v>
                </c:pt>
                <c:pt idx="16">
                  <c:v>1991.0</c:v>
                </c:pt>
                <c:pt idx="17">
                  <c:v>1992.0</c:v>
                </c:pt>
                <c:pt idx="18">
                  <c:v>1993.0</c:v>
                </c:pt>
                <c:pt idx="19">
                  <c:v>1994.0</c:v>
                </c:pt>
                <c:pt idx="20">
                  <c:v>1995.0</c:v>
                </c:pt>
                <c:pt idx="21">
                  <c:v>1996.0</c:v>
                </c:pt>
                <c:pt idx="22">
                  <c:v>1997.0</c:v>
                </c:pt>
                <c:pt idx="23">
                  <c:v>1998.0</c:v>
                </c:pt>
                <c:pt idx="24">
                  <c:v>1999.0</c:v>
                </c:pt>
                <c:pt idx="25">
                  <c:v>2000.0</c:v>
                </c:pt>
                <c:pt idx="26">
                  <c:v>2001.0</c:v>
                </c:pt>
                <c:pt idx="27">
                  <c:v>2002.0</c:v>
                </c:pt>
                <c:pt idx="28">
                  <c:v>2003.0</c:v>
                </c:pt>
                <c:pt idx="29">
                  <c:v>2004.0</c:v>
                </c:pt>
                <c:pt idx="30">
                  <c:v>2005.0</c:v>
                </c:pt>
                <c:pt idx="31">
                  <c:v>2006.0</c:v>
                </c:pt>
                <c:pt idx="32">
                  <c:v>2007.0</c:v>
                </c:pt>
                <c:pt idx="33">
                  <c:v>2008.0</c:v>
                </c:pt>
                <c:pt idx="34">
                  <c:v>2009.0</c:v>
                </c:pt>
                <c:pt idx="35">
                  <c:v>2010.0</c:v>
                </c:pt>
                <c:pt idx="36">
                  <c:v>2011.0</c:v>
                </c:pt>
                <c:pt idx="37">
                  <c:v>2012.0</c:v>
                </c:pt>
                <c:pt idx="38">
                  <c:v>2013.0</c:v>
                </c:pt>
                <c:pt idx="39">
                  <c:v>2014.0</c:v>
                </c:pt>
                <c:pt idx="40">
                  <c:v>2015.0</c:v>
                </c:pt>
                <c:pt idx="41">
                  <c:v>2016.0</c:v>
                </c:pt>
              </c:numCache>
            </c:numRef>
          </c:cat>
          <c:val>
            <c:numRef>
              <c:f>'[Data_Extract_From_World_Development_Indicators (10).xlsx]Hoja2'!$B$2:$B$43</c:f>
              <c:numCache>
                <c:formatCode>0.00</c:formatCode>
                <c:ptCount val="42"/>
                <c:pt idx="0">
                  <c:v>0.655977095492245</c:v>
                </c:pt>
                <c:pt idx="1">
                  <c:v>-0.00966937950061685</c:v>
                </c:pt>
                <c:pt idx="2">
                  <c:v>0.150398627032433</c:v>
                </c:pt>
                <c:pt idx="3">
                  <c:v>1.131962166345664</c:v>
                </c:pt>
                <c:pt idx="4">
                  <c:v>1.119076274841064</c:v>
                </c:pt>
                <c:pt idx="5">
                  <c:v>0.733554183447278</c:v>
                </c:pt>
                <c:pt idx="6">
                  <c:v>1.109827161707814</c:v>
                </c:pt>
                <c:pt idx="7">
                  <c:v>1.583359752580922</c:v>
                </c:pt>
                <c:pt idx="8">
                  <c:v>0.663196454791508</c:v>
                </c:pt>
                <c:pt idx="9">
                  <c:v>0.397502309938042</c:v>
                </c:pt>
                <c:pt idx="10">
                  <c:v>0.815121358989887</c:v>
                </c:pt>
                <c:pt idx="11">
                  <c:v>1.670103142642774</c:v>
                </c:pt>
                <c:pt idx="12">
                  <c:v>4.001274713166454</c:v>
                </c:pt>
                <c:pt idx="13">
                  <c:v>3.716941085741095</c:v>
                </c:pt>
                <c:pt idx="14">
                  <c:v>4.294698260596729</c:v>
                </c:pt>
                <c:pt idx="15">
                  <c:v>1.996745304068835</c:v>
                </c:pt>
                <c:pt idx="16">
                  <c:v>2.17445350928622</c:v>
                </c:pt>
                <c:pt idx="17">
                  <c:v>2.036579342536426</c:v>
                </c:pt>
                <c:pt idx="18">
                  <c:v>2.098066371618911</c:v>
                </c:pt>
                <c:pt idx="19">
                  <c:v>4.529330509659022</c:v>
                </c:pt>
                <c:pt idx="20">
                  <c:v>4.026028906213383</c:v>
                </c:pt>
                <c:pt idx="21">
                  <c:v>6.169454627875636</c:v>
                </c:pt>
                <c:pt idx="22">
                  <c:v>6.205124781418336</c:v>
                </c:pt>
                <c:pt idx="23">
                  <c:v>5.672914637919961</c:v>
                </c:pt>
                <c:pt idx="24">
                  <c:v>11.65434880127793</c:v>
                </c:pt>
                <c:pt idx="25">
                  <c:v>6.241918165122693</c:v>
                </c:pt>
                <c:pt idx="26">
                  <c:v>5.91683227386182</c:v>
                </c:pt>
                <c:pt idx="27">
                  <c:v>3.656495170823842</c:v>
                </c:pt>
                <c:pt idx="28">
                  <c:v>5.366406564530076</c:v>
                </c:pt>
                <c:pt idx="29">
                  <c:v>6.902194853316865</c:v>
                </c:pt>
                <c:pt idx="30">
                  <c:v>6.120082850018691</c:v>
                </c:pt>
                <c:pt idx="31">
                  <c:v>4.948153024577561</c:v>
                </c:pt>
                <c:pt idx="32">
                  <c:v>7.812445733150017</c:v>
                </c:pt>
                <c:pt idx="33">
                  <c:v>10.36937999386207</c:v>
                </c:pt>
                <c:pt idx="34">
                  <c:v>8.10144580687764</c:v>
                </c:pt>
                <c:pt idx="35">
                  <c:v>7.391569307507173</c:v>
                </c:pt>
                <c:pt idx="36">
                  <c:v>9.662395488078882</c:v>
                </c:pt>
                <c:pt idx="37">
                  <c:v>11.44108451342425</c:v>
                </c:pt>
                <c:pt idx="38">
                  <c:v>7.576675976108334</c:v>
                </c:pt>
                <c:pt idx="39">
                  <c:v>9.20013457047775</c:v>
                </c:pt>
                <c:pt idx="40">
                  <c:v>8.440083747883768</c:v>
                </c:pt>
                <c:pt idx="41">
                  <c:v>4.94900797324409</c:v>
                </c:pt>
              </c:numCache>
            </c:numRef>
          </c:val>
          <c:extLst xmlns:c16r2="http://schemas.microsoft.com/office/drawing/2015/06/chart">
            <c:ext xmlns:c16="http://schemas.microsoft.com/office/drawing/2014/chart" uri="{C3380CC4-5D6E-409C-BE32-E72D297353CC}">
              <c16:uniqueId val="{00000000-51F8-4658-A579-D5BA24977B00}"/>
            </c:ext>
          </c:extLst>
        </c:ser>
        <c:dLbls>
          <c:showLegendKey val="0"/>
          <c:showVal val="0"/>
          <c:showCatName val="0"/>
          <c:showSerName val="0"/>
          <c:showPercent val="0"/>
          <c:showBubbleSize val="0"/>
        </c:dLbls>
        <c:gapWidth val="40"/>
        <c:axId val="1871800000"/>
        <c:axId val="1871802752"/>
      </c:barChart>
      <c:lineChart>
        <c:grouping val="standard"/>
        <c:varyColors val="0"/>
        <c:ser>
          <c:idx val="1"/>
          <c:order val="1"/>
          <c:tx>
            <c:strRef>
              <c:f>'[Data_Extract_From_World_Development_Indicators (10).xlsx]Hoja2'!$C$1</c:f>
              <c:strCache>
                <c:ptCount val="1"/>
                <c:pt idx="0">
                  <c:v>Promedio 70</c:v>
                </c:pt>
              </c:strCache>
            </c:strRef>
          </c:tx>
          <c:spPr>
            <a:ln w="28575" cap="rnd">
              <a:solidFill>
                <a:schemeClr val="bg1">
                  <a:lumMod val="65000"/>
                </a:schemeClr>
              </a:solidFill>
              <a:prstDash val="sysDash"/>
              <a:round/>
            </a:ln>
            <a:effectLst/>
          </c:spPr>
          <c:marker>
            <c:symbol val="none"/>
          </c:marker>
          <c:cat>
            <c:numRef>
              <c:f>'[Data_Extract_From_World_Development_Indicators (10).xlsx]Hoja2'!$A$2:$A$43</c:f>
              <c:numCache>
                <c:formatCode>General</c:formatCode>
                <c:ptCount val="42"/>
                <c:pt idx="0">
                  <c:v>1975.0</c:v>
                </c:pt>
                <c:pt idx="1">
                  <c:v>1976.0</c:v>
                </c:pt>
                <c:pt idx="2">
                  <c:v>1977.0</c:v>
                </c:pt>
                <c:pt idx="3">
                  <c:v>1978.0</c:v>
                </c:pt>
                <c:pt idx="4">
                  <c:v>1979.0</c:v>
                </c:pt>
                <c:pt idx="5">
                  <c:v>1980.0</c:v>
                </c:pt>
                <c:pt idx="6">
                  <c:v>1981.0</c:v>
                </c:pt>
                <c:pt idx="7">
                  <c:v>1982.0</c:v>
                </c:pt>
                <c:pt idx="8">
                  <c:v>1983.0</c:v>
                </c:pt>
                <c:pt idx="9">
                  <c:v>1984.0</c:v>
                </c:pt>
                <c:pt idx="10">
                  <c:v>1985.0</c:v>
                </c:pt>
                <c:pt idx="11">
                  <c:v>1986.0</c:v>
                </c:pt>
                <c:pt idx="12">
                  <c:v>1987.0</c:v>
                </c:pt>
                <c:pt idx="13">
                  <c:v>1988.0</c:v>
                </c:pt>
                <c:pt idx="14">
                  <c:v>1989.0</c:v>
                </c:pt>
                <c:pt idx="15">
                  <c:v>1990.0</c:v>
                </c:pt>
                <c:pt idx="16">
                  <c:v>1991.0</c:v>
                </c:pt>
                <c:pt idx="17">
                  <c:v>1992.0</c:v>
                </c:pt>
                <c:pt idx="18">
                  <c:v>1993.0</c:v>
                </c:pt>
                <c:pt idx="19">
                  <c:v>1994.0</c:v>
                </c:pt>
                <c:pt idx="20">
                  <c:v>1995.0</c:v>
                </c:pt>
                <c:pt idx="21">
                  <c:v>1996.0</c:v>
                </c:pt>
                <c:pt idx="22">
                  <c:v>1997.0</c:v>
                </c:pt>
                <c:pt idx="23">
                  <c:v>1998.0</c:v>
                </c:pt>
                <c:pt idx="24">
                  <c:v>1999.0</c:v>
                </c:pt>
                <c:pt idx="25">
                  <c:v>2000.0</c:v>
                </c:pt>
                <c:pt idx="26">
                  <c:v>2001.0</c:v>
                </c:pt>
                <c:pt idx="27">
                  <c:v>2002.0</c:v>
                </c:pt>
                <c:pt idx="28">
                  <c:v>2003.0</c:v>
                </c:pt>
                <c:pt idx="29">
                  <c:v>2004.0</c:v>
                </c:pt>
                <c:pt idx="30">
                  <c:v>2005.0</c:v>
                </c:pt>
                <c:pt idx="31">
                  <c:v>2006.0</c:v>
                </c:pt>
                <c:pt idx="32">
                  <c:v>2007.0</c:v>
                </c:pt>
                <c:pt idx="33">
                  <c:v>2008.0</c:v>
                </c:pt>
                <c:pt idx="34">
                  <c:v>2009.0</c:v>
                </c:pt>
                <c:pt idx="35">
                  <c:v>2010.0</c:v>
                </c:pt>
                <c:pt idx="36">
                  <c:v>2011.0</c:v>
                </c:pt>
                <c:pt idx="37">
                  <c:v>2012.0</c:v>
                </c:pt>
                <c:pt idx="38">
                  <c:v>2013.0</c:v>
                </c:pt>
                <c:pt idx="39">
                  <c:v>2014.0</c:v>
                </c:pt>
                <c:pt idx="40">
                  <c:v>2015.0</c:v>
                </c:pt>
                <c:pt idx="41">
                  <c:v>2016.0</c:v>
                </c:pt>
              </c:numCache>
            </c:numRef>
          </c:cat>
          <c:val>
            <c:numRef>
              <c:f>'[Data_Extract_From_World_Development_Indicators (10).xlsx]Hoja2'!$C$2:$C$43</c:f>
              <c:numCache>
                <c:formatCode>0.00</c:formatCode>
                <c:ptCount val="42"/>
                <c:pt idx="0">
                  <c:v>0.61</c:v>
                </c:pt>
                <c:pt idx="1">
                  <c:v>0.61</c:v>
                </c:pt>
                <c:pt idx="2">
                  <c:v>0.61</c:v>
                </c:pt>
                <c:pt idx="3">
                  <c:v>0.61</c:v>
                </c:pt>
                <c:pt idx="4">
                  <c:v>0.61</c:v>
                </c:pt>
              </c:numCache>
            </c:numRef>
          </c:val>
          <c:smooth val="0"/>
          <c:extLst xmlns:c16r2="http://schemas.microsoft.com/office/drawing/2015/06/chart">
            <c:ext xmlns:c16="http://schemas.microsoft.com/office/drawing/2014/chart" uri="{C3380CC4-5D6E-409C-BE32-E72D297353CC}">
              <c16:uniqueId val="{00000001-51F8-4658-A579-D5BA24977B00}"/>
            </c:ext>
          </c:extLst>
        </c:ser>
        <c:ser>
          <c:idx val="2"/>
          <c:order val="2"/>
          <c:tx>
            <c:strRef>
              <c:f>'[Data_Extract_From_World_Development_Indicators (10).xlsx]Hoja2'!$D$1</c:f>
              <c:strCache>
                <c:ptCount val="1"/>
                <c:pt idx="0">
                  <c:v>Promedio 80</c:v>
                </c:pt>
              </c:strCache>
            </c:strRef>
          </c:tx>
          <c:spPr>
            <a:ln w="28575" cap="rnd">
              <a:solidFill>
                <a:schemeClr val="bg1">
                  <a:lumMod val="65000"/>
                </a:schemeClr>
              </a:solidFill>
              <a:prstDash val="sysDash"/>
              <a:round/>
            </a:ln>
            <a:effectLst/>
          </c:spPr>
          <c:marker>
            <c:symbol val="none"/>
          </c:marker>
          <c:cat>
            <c:numRef>
              <c:f>'[Data_Extract_From_World_Development_Indicators (10).xlsx]Hoja2'!$A$2:$A$43</c:f>
              <c:numCache>
                <c:formatCode>General</c:formatCode>
                <c:ptCount val="42"/>
                <c:pt idx="0">
                  <c:v>1975.0</c:v>
                </c:pt>
                <c:pt idx="1">
                  <c:v>1976.0</c:v>
                </c:pt>
                <c:pt idx="2">
                  <c:v>1977.0</c:v>
                </c:pt>
                <c:pt idx="3">
                  <c:v>1978.0</c:v>
                </c:pt>
                <c:pt idx="4">
                  <c:v>1979.0</c:v>
                </c:pt>
                <c:pt idx="5">
                  <c:v>1980.0</c:v>
                </c:pt>
                <c:pt idx="6">
                  <c:v>1981.0</c:v>
                </c:pt>
                <c:pt idx="7">
                  <c:v>1982.0</c:v>
                </c:pt>
                <c:pt idx="8">
                  <c:v>1983.0</c:v>
                </c:pt>
                <c:pt idx="9">
                  <c:v>1984.0</c:v>
                </c:pt>
                <c:pt idx="10">
                  <c:v>1985.0</c:v>
                </c:pt>
                <c:pt idx="11">
                  <c:v>1986.0</c:v>
                </c:pt>
                <c:pt idx="12">
                  <c:v>1987.0</c:v>
                </c:pt>
                <c:pt idx="13">
                  <c:v>1988.0</c:v>
                </c:pt>
                <c:pt idx="14">
                  <c:v>1989.0</c:v>
                </c:pt>
                <c:pt idx="15">
                  <c:v>1990.0</c:v>
                </c:pt>
                <c:pt idx="16">
                  <c:v>1991.0</c:v>
                </c:pt>
                <c:pt idx="17">
                  <c:v>1992.0</c:v>
                </c:pt>
                <c:pt idx="18">
                  <c:v>1993.0</c:v>
                </c:pt>
                <c:pt idx="19">
                  <c:v>1994.0</c:v>
                </c:pt>
                <c:pt idx="20">
                  <c:v>1995.0</c:v>
                </c:pt>
                <c:pt idx="21">
                  <c:v>1996.0</c:v>
                </c:pt>
                <c:pt idx="22">
                  <c:v>1997.0</c:v>
                </c:pt>
                <c:pt idx="23">
                  <c:v>1998.0</c:v>
                </c:pt>
                <c:pt idx="24">
                  <c:v>1999.0</c:v>
                </c:pt>
                <c:pt idx="25">
                  <c:v>2000.0</c:v>
                </c:pt>
                <c:pt idx="26">
                  <c:v>2001.0</c:v>
                </c:pt>
                <c:pt idx="27">
                  <c:v>2002.0</c:v>
                </c:pt>
                <c:pt idx="28">
                  <c:v>2003.0</c:v>
                </c:pt>
                <c:pt idx="29">
                  <c:v>2004.0</c:v>
                </c:pt>
                <c:pt idx="30">
                  <c:v>2005.0</c:v>
                </c:pt>
                <c:pt idx="31">
                  <c:v>2006.0</c:v>
                </c:pt>
                <c:pt idx="32">
                  <c:v>2007.0</c:v>
                </c:pt>
                <c:pt idx="33">
                  <c:v>2008.0</c:v>
                </c:pt>
                <c:pt idx="34">
                  <c:v>2009.0</c:v>
                </c:pt>
                <c:pt idx="35">
                  <c:v>2010.0</c:v>
                </c:pt>
                <c:pt idx="36">
                  <c:v>2011.0</c:v>
                </c:pt>
                <c:pt idx="37">
                  <c:v>2012.0</c:v>
                </c:pt>
                <c:pt idx="38">
                  <c:v>2013.0</c:v>
                </c:pt>
                <c:pt idx="39">
                  <c:v>2014.0</c:v>
                </c:pt>
                <c:pt idx="40">
                  <c:v>2015.0</c:v>
                </c:pt>
                <c:pt idx="41">
                  <c:v>2016.0</c:v>
                </c:pt>
              </c:numCache>
            </c:numRef>
          </c:cat>
          <c:val>
            <c:numRef>
              <c:f>'[Data_Extract_From_World_Development_Indicators (10).xlsx]Hoja2'!$D$2:$D$43</c:f>
              <c:numCache>
                <c:formatCode>General</c:formatCode>
                <c:ptCount val="42"/>
                <c:pt idx="5" formatCode="0.00">
                  <c:v>1.91</c:v>
                </c:pt>
                <c:pt idx="6" formatCode="0.00">
                  <c:v>1.91</c:v>
                </c:pt>
                <c:pt idx="7" formatCode="0.00">
                  <c:v>1.91</c:v>
                </c:pt>
                <c:pt idx="8" formatCode="0.00">
                  <c:v>1.91</c:v>
                </c:pt>
                <c:pt idx="9" formatCode="0.00">
                  <c:v>1.91</c:v>
                </c:pt>
                <c:pt idx="10" formatCode="0.00">
                  <c:v>1.91</c:v>
                </c:pt>
                <c:pt idx="11" formatCode="0.00">
                  <c:v>1.91</c:v>
                </c:pt>
                <c:pt idx="12" formatCode="0.00">
                  <c:v>1.91</c:v>
                </c:pt>
                <c:pt idx="13" formatCode="0.00">
                  <c:v>1.91</c:v>
                </c:pt>
                <c:pt idx="14" formatCode="0.00">
                  <c:v>1.91</c:v>
                </c:pt>
              </c:numCache>
            </c:numRef>
          </c:val>
          <c:smooth val="0"/>
          <c:extLst xmlns:c16r2="http://schemas.microsoft.com/office/drawing/2015/06/chart">
            <c:ext xmlns:c16="http://schemas.microsoft.com/office/drawing/2014/chart" uri="{C3380CC4-5D6E-409C-BE32-E72D297353CC}">
              <c16:uniqueId val="{00000002-51F8-4658-A579-D5BA24977B00}"/>
            </c:ext>
          </c:extLst>
        </c:ser>
        <c:ser>
          <c:idx val="3"/>
          <c:order val="3"/>
          <c:tx>
            <c:strRef>
              <c:f>'[Data_Extract_From_World_Development_Indicators (10).xlsx]Hoja2'!$E$1</c:f>
              <c:strCache>
                <c:ptCount val="1"/>
                <c:pt idx="0">
                  <c:v>Promedio 90</c:v>
                </c:pt>
              </c:strCache>
            </c:strRef>
          </c:tx>
          <c:spPr>
            <a:ln w="28575" cap="rnd">
              <a:solidFill>
                <a:schemeClr val="bg1">
                  <a:lumMod val="65000"/>
                </a:schemeClr>
              </a:solidFill>
              <a:prstDash val="sysDash"/>
              <a:round/>
            </a:ln>
            <a:effectLst/>
          </c:spPr>
          <c:marker>
            <c:symbol val="none"/>
          </c:marker>
          <c:cat>
            <c:numRef>
              <c:f>'[Data_Extract_From_World_Development_Indicators (10).xlsx]Hoja2'!$A$2:$A$43</c:f>
              <c:numCache>
                <c:formatCode>General</c:formatCode>
                <c:ptCount val="42"/>
                <c:pt idx="0">
                  <c:v>1975.0</c:v>
                </c:pt>
                <c:pt idx="1">
                  <c:v>1976.0</c:v>
                </c:pt>
                <c:pt idx="2">
                  <c:v>1977.0</c:v>
                </c:pt>
                <c:pt idx="3">
                  <c:v>1978.0</c:v>
                </c:pt>
                <c:pt idx="4">
                  <c:v>1979.0</c:v>
                </c:pt>
                <c:pt idx="5">
                  <c:v>1980.0</c:v>
                </c:pt>
                <c:pt idx="6">
                  <c:v>1981.0</c:v>
                </c:pt>
                <c:pt idx="7">
                  <c:v>1982.0</c:v>
                </c:pt>
                <c:pt idx="8">
                  <c:v>1983.0</c:v>
                </c:pt>
                <c:pt idx="9">
                  <c:v>1984.0</c:v>
                </c:pt>
                <c:pt idx="10">
                  <c:v>1985.0</c:v>
                </c:pt>
                <c:pt idx="11">
                  <c:v>1986.0</c:v>
                </c:pt>
                <c:pt idx="12">
                  <c:v>1987.0</c:v>
                </c:pt>
                <c:pt idx="13">
                  <c:v>1988.0</c:v>
                </c:pt>
                <c:pt idx="14">
                  <c:v>1989.0</c:v>
                </c:pt>
                <c:pt idx="15">
                  <c:v>1990.0</c:v>
                </c:pt>
                <c:pt idx="16">
                  <c:v>1991.0</c:v>
                </c:pt>
                <c:pt idx="17">
                  <c:v>1992.0</c:v>
                </c:pt>
                <c:pt idx="18">
                  <c:v>1993.0</c:v>
                </c:pt>
                <c:pt idx="19">
                  <c:v>1994.0</c:v>
                </c:pt>
                <c:pt idx="20">
                  <c:v>1995.0</c:v>
                </c:pt>
                <c:pt idx="21">
                  <c:v>1996.0</c:v>
                </c:pt>
                <c:pt idx="22">
                  <c:v>1997.0</c:v>
                </c:pt>
                <c:pt idx="23">
                  <c:v>1998.0</c:v>
                </c:pt>
                <c:pt idx="24">
                  <c:v>1999.0</c:v>
                </c:pt>
                <c:pt idx="25">
                  <c:v>2000.0</c:v>
                </c:pt>
                <c:pt idx="26">
                  <c:v>2001.0</c:v>
                </c:pt>
                <c:pt idx="27">
                  <c:v>2002.0</c:v>
                </c:pt>
                <c:pt idx="28">
                  <c:v>2003.0</c:v>
                </c:pt>
                <c:pt idx="29">
                  <c:v>2004.0</c:v>
                </c:pt>
                <c:pt idx="30">
                  <c:v>2005.0</c:v>
                </c:pt>
                <c:pt idx="31">
                  <c:v>2006.0</c:v>
                </c:pt>
                <c:pt idx="32">
                  <c:v>2007.0</c:v>
                </c:pt>
                <c:pt idx="33">
                  <c:v>2008.0</c:v>
                </c:pt>
                <c:pt idx="34">
                  <c:v>2009.0</c:v>
                </c:pt>
                <c:pt idx="35">
                  <c:v>2010.0</c:v>
                </c:pt>
                <c:pt idx="36">
                  <c:v>2011.0</c:v>
                </c:pt>
                <c:pt idx="37">
                  <c:v>2012.0</c:v>
                </c:pt>
                <c:pt idx="38">
                  <c:v>2013.0</c:v>
                </c:pt>
                <c:pt idx="39">
                  <c:v>2014.0</c:v>
                </c:pt>
                <c:pt idx="40">
                  <c:v>2015.0</c:v>
                </c:pt>
                <c:pt idx="41">
                  <c:v>2016.0</c:v>
                </c:pt>
              </c:numCache>
            </c:numRef>
          </c:cat>
          <c:val>
            <c:numRef>
              <c:f>'[Data_Extract_From_World_Development_Indicators (10).xlsx]Hoja2'!$E$2:$E$43</c:f>
              <c:numCache>
                <c:formatCode>General</c:formatCode>
                <c:ptCount val="42"/>
                <c:pt idx="15" formatCode="0.00">
                  <c:v>4.951811276422871</c:v>
                </c:pt>
                <c:pt idx="16">
                  <c:v>4.95</c:v>
                </c:pt>
                <c:pt idx="17" formatCode="0.00">
                  <c:v>4.95</c:v>
                </c:pt>
                <c:pt idx="18" formatCode="0.00">
                  <c:v>4.95</c:v>
                </c:pt>
                <c:pt idx="19">
                  <c:v>4.95</c:v>
                </c:pt>
                <c:pt idx="20" formatCode="0.00">
                  <c:v>4.95</c:v>
                </c:pt>
                <c:pt idx="21">
                  <c:v>4.95</c:v>
                </c:pt>
                <c:pt idx="22" formatCode="0.00">
                  <c:v>4.95</c:v>
                </c:pt>
                <c:pt idx="23" formatCode="0.00">
                  <c:v>4.95</c:v>
                </c:pt>
                <c:pt idx="24">
                  <c:v>4.95</c:v>
                </c:pt>
              </c:numCache>
            </c:numRef>
          </c:val>
          <c:smooth val="0"/>
          <c:extLst xmlns:c16r2="http://schemas.microsoft.com/office/drawing/2015/06/chart">
            <c:ext xmlns:c16="http://schemas.microsoft.com/office/drawing/2014/chart" uri="{C3380CC4-5D6E-409C-BE32-E72D297353CC}">
              <c16:uniqueId val="{00000003-51F8-4658-A579-D5BA24977B00}"/>
            </c:ext>
          </c:extLst>
        </c:ser>
        <c:ser>
          <c:idx val="4"/>
          <c:order val="4"/>
          <c:tx>
            <c:strRef>
              <c:f>'[Data_Extract_From_World_Development_Indicators (10).xlsx]Hoja2'!$F$1</c:f>
              <c:strCache>
                <c:ptCount val="1"/>
                <c:pt idx="0">
                  <c:v>Promedio 00</c:v>
                </c:pt>
              </c:strCache>
            </c:strRef>
          </c:tx>
          <c:spPr>
            <a:ln w="28575" cap="rnd">
              <a:solidFill>
                <a:schemeClr val="bg1">
                  <a:lumMod val="65000"/>
                </a:schemeClr>
              </a:solidFill>
              <a:prstDash val="sysDash"/>
              <a:round/>
            </a:ln>
            <a:effectLst/>
          </c:spPr>
          <c:marker>
            <c:symbol val="none"/>
          </c:marker>
          <c:cat>
            <c:numRef>
              <c:f>'[Data_Extract_From_World_Development_Indicators (10).xlsx]Hoja2'!$A$2:$A$43</c:f>
              <c:numCache>
                <c:formatCode>General</c:formatCode>
                <c:ptCount val="42"/>
                <c:pt idx="0">
                  <c:v>1975.0</c:v>
                </c:pt>
                <c:pt idx="1">
                  <c:v>1976.0</c:v>
                </c:pt>
                <c:pt idx="2">
                  <c:v>1977.0</c:v>
                </c:pt>
                <c:pt idx="3">
                  <c:v>1978.0</c:v>
                </c:pt>
                <c:pt idx="4">
                  <c:v>1979.0</c:v>
                </c:pt>
                <c:pt idx="5">
                  <c:v>1980.0</c:v>
                </c:pt>
                <c:pt idx="6">
                  <c:v>1981.0</c:v>
                </c:pt>
                <c:pt idx="7">
                  <c:v>1982.0</c:v>
                </c:pt>
                <c:pt idx="8">
                  <c:v>1983.0</c:v>
                </c:pt>
                <c:pt idx="9">
                  <c:v>1984.0</c:v>
                </c:pt>
                <c:pt idx="10">
                  <c:v>1985.0</c:v>
                </c:pt>
                <c:pt idx="11">
                  <c:v>1986.0</c:v>
                </c:pt>
                <c:pt idx="12">
                  <c:v>1987.0</c:v>
                </c:pt>
                <c:pt idx="13">
                  <c:v>1988.0</c:v>
                </c:pt>
                <c:pt idx="14">
                  <c:v>1989.0</c:v>
                </c:pt>
                <c:pt idx="15">
                  <c:v>1990.0</c:v>
                </c:pt>
                <c:pt idx="16">
                  <c:v>1991.0</c:v>
                </c:pt>
                <c:pt idx="17">
                  <c:v>1992.0</c:v>
                </c:pt>
                <c:pt idx="18">
                  <c:v>1993.0</c:v>
                </c:pt>
                <c:pt idx="19">
                  <c:v>1994.0</c:v>
                </c:pt>
                <c:pt idx="20">
                  <c:v>1995.0</c:v>
                </c:pt>
                <c:pt idx="21">
                  <c:v>1996.0</c:v>
                </c:pt>
                <c:pt idx="22">
                  <c:v>1997.0</c:v>
                </c:pt>
                <c:pt idx="23">
                  <c:v>1998.0</c:v>
                </c:pt>
                <c:pt idx="24">
                  <c:v>1999.0</c:v>
                </c:pt>
                <c:pt idx="25">
                  <c:v>2000.0</c:v>
                </c:pt>
                <c:pt idx="26">
                  <c:v>2001.0</c:v>
                </c:pt>
                <c:pt idx="27">
                  <c:v>2002.0</c:v>
                </c:pt>
                <c:pt idx="28">
                  <c:v>2003.0</c:v>
                </c:pt>
                <c:pt idx="29">
                  <c:v>2004.0</c:v>
                </c:pt>
                <c:pt idx="30">
                  <c:v>2005.0</c:v>
                </c:pt>
                <c:pt idx="31">
                  <c:v>2006.0</c:v>
                </c:pt>
                <c:pt idx="32">
                  <c:v>2007.0</c:v>
                </c:pt>
                <c:pt idx="33">
                  <c:v>2008.0</c:v>
                </c:pt>
                <c:pt idx="34">
                  <c:v>2009.0</c:v>
                </c:pt>
                <c:pt idx="35">
                  <c:v>2010.0</c:v>
                </c:pt>
                <c:pt idx="36">
                  <c:v>2011.0</c:v>
                </c:pt>
                <c:pt idx="37">
                  <c:v>2012.0</c:v>
                </c:pt>
                <c:pt idx="38">
                  <c:v>2013.0</c:v>
                </c:pt>
                <c:pt idx="39">
                  <c:v>2014.0</c:v>
                </c:pt>
                <c:pt idx="40">
                  <c:v>2015.0</c:v>
                </c:pt>
                <c:pt idx="41">
                  <c:v>2016.0</c:v>
                </c:pt>
              </c:numCache>
            </c:numRef>
          </c:cat>
          <c:val>
            <c:numRef>
              <c:f>'[Data_Extract_From_World_Development_Indicators (10).xlsx]Hoja2'!$F$2:$F$43</c:f>
              <c:numCache>
                <c:formatCode>General</c:formatCode>
                <c:ptCount val="42"/>
                <c:pt idx="25" formatCode="0.00">
                  <c:v>6.54</c:v>
                </c:pt>
                <c:pt idx="26">
                  <c:v>6.54</c:v>
                </c:pt>
                <c:pt idx="27" formatCode="0.00">
                  <c:v>6.54</c:v>
                </c:pt>
                <c:pt idx="28">
                  <c:v>6.54</c:v>
                </c:pt>
                <c:pt idx="29" formatCode="0.00">
                  <c:v>6.54</c:v>
                </c:pt>
                <c:pt idx="30">
                  <c:v>6.54</c:v>
                </c:pt>
                <c:pt idx="31" formatCode="0.00">
                  <c:v>6.54</c:v>
                </c:pt>
                <c:pt idx="32">
                  <c:v>6.54</c:v>
                </c:pt>
                <c:pt idx="33" formatCode="0.00">
                  <c:v>6.54</c:v>
                </c:pt>
                <c:pt idx="34">
                  <c:v>6.54</c:v>
                </c:pt>
              </c:numCache>
            </c:numRef>
          </c:val>
          <c:smooth val="0"/>
          <c:extLst xmlns:c16r2="http://schemas.microsoft.com/office/drawing/2015/06/chart">
            <c:ext xmlns:c16="http://schemas.microsoft.com/office/drawing/2014/chart" uri="{C3380CC4-5D6E-409C-BE32-E72D297353CC}">
              <c16:uniqueId val="{00000004-51F8-4658-A579-D5BA24977B00}"/>
            </c:ext>
          </c:extLst>
        </c:ser>
        <c:ser>
          <c:idx val="5"/>
          <c:order val="5"/>
          <c:tx>
            <c:strRef>
              <c:f>'[Data_Extract_From_World_Development_Indicators (10).xlsx]Hoja2'!$G$1</c:f>
              <c:strCache>
                <c:ptCount val="1"/>
                <c:pt idx="0">
                  <c:v>Promedio 10</c:v>
                </c:pt>
              </c:strCache>
            </c:strRef>
          </c:tx>
          <c:spPr>
            <a:ln w="28575" cap="rnd">
              <a:solidFill>
                <a:schemeClr val="bg1">
                  <a:lumMod val="65000"/>
                </a:schemeClr>
              </a:solidFill>
              <a:prstDash val="sysDash"/>
              <a:round/>
            </a:ln>
            <a:effectLst/>
          </c:spPr>
          <c:marker>
            <c:symbol val="none"/>
          </c:marker>
          <c:cat>
            <c:numRef>
              <c:f>'[Data_Extract_From_World_Development_Indicators (10).xlsx]Hoja2'!$A$2:$A$43</c:f>
              <c:numCache>
                <c:formatCode>General</c:formatCode>
                <c:ptCount val="42"/>
                <c:pt idx="0">
                  <c:v>1975.0</c:v>
                </c:pt>
                <c:pt idx="1">
                  <c:v>1976.0</c:v>
                </c:pt>
                <c:pt idx="2">
                  <c:v>1977.0</c:v>
                </c:pt>
                <c:pt idx="3">
                  <c:v>1978.0</c:v>
                </c:pt>
                <c:pt idx="4">
                  <c:v>1979.0</c:v>
                </c:pt>
                <c:pt idx="5">
                  <c:v>1980.0</c:v>
                </c:pt>
                <c:pt idx="6">
                  <c:v>1981.0</c:v>
                </c:pt>
                <c:pt idx="7">
                  <c:v>1982.0</c:v>
                </c:pt>
                <c:pt idx="8">
                  <c:v>1983.0</c:v>
                </c:pt>
                <c:pt idx="9">
                  <c:v>1984.0</c:v>
                </c:pt>
                <c:pt idx="10">
                  <c:v>1985.0</c:v>
                </c:pt>
                <c:pt idx="11">
                  <c:v>1986.0</c:v>
                </c:pt>
                <c:pt idx="12">
                  <c:v>1987.0</c:v>
                </c:pt>
                <c:pt idx="13">
                  <c:v>1988.0</c:v>
                </c:pt>
                <c:pt idx="14">
                  <c:v>1989.0</c:v>
                </c:pt>
                <c:pt idx="15">
                  <c:v>1990.0</c:v>
                </c:pt>
                <c:pt idx="16">
                  <c:v>1991.0</c:v>
                </c:pt>
                <c:pt idx="17">
                  <c:v>1992.0</c:v>
                </c:pt>
                <c:pt idx="18">
                  <c:v>1993.0</c:v>
                </c:pt>
                <c:pt idx="19">
                  <c:v>1994.0</c:v>
                </c:pt>
                <c:pt idx="20">
                  <c:v>1995.0</c:v>
                </c:pt>
                <c:pt idx="21">
                  <c:v>1996.0</c:v>
                </c:pt>
                <c:pt idx="22">
                  <c:v>1997.0</c:v>
                </c:pt>
                <c:pt idx="23">
                  <c:v>1998.0</c:v>
                </c:pt>
                <c:pt idx="24">
                  <c:v>1999.0</c:v>
                </c:pt>
                <c:pt idx="25">
                  <c:v>2000.0</c:v>
                </c:pt>
                <c:pt idx="26">
                  <c:v>2001.0</c:v>
                </c:pt>
                <c:pt idx="27">
                  <c:v>2002.0</c:v>
                </c:pt>
                <c:pt idx="28">
                  <c:v>2003.0</c:v>
                </c:pt>
                <c:pt idx="29">
                  <c:v>2004.0</c:v>
                </c:pt>
                <c:pt idx="30">
                  <c:v>2005.0</c:v>
                </c:pt>
                <c:pt idx="31">
                  <c:v>2006.0</c:v>
                </c:pt>
                <c:pt idx="32">
                  <c:v>2007.0</c:v>
                </c:pt>
                <c:pt idx="33">
                  <c:v>2008.0</c:v>
                </c:pt>
                <c:pt idx="34">
                  <c:v>2009.0</c:v>
                </c:pt>
                <c:pt idx="35">
                  <c:v>2010.0</c:v>
                </c:pt>
                <c:pt idx="36">
                  <c:v>2011.0</c:v>
                </c:pt>
                <c:pt idx="37">
                  <c:v>2012.0</c:v>
                </c:pt>
                <c:pt idx="38">
                  <c:v>2013.0</c:v>
                </c:pt>
                <c:pt idx="39">
                  <c:v>2014.0</c:v>
                </c:pt>
                <c:pt idx="40">
                  <c:v>2015.0</c:v>
                </c:pt>
                <c:pt idx="41">
                  <c:v>2016.0</c:v>
                </c:pt>
              </c:numCache>
            </c:numRef>
          </c:cat>
          <c:val>
            <c:numRef>
              <c:f>'[Data_Extract_From_World_Development_Indicators (10).xlsx]Hoja2'!$G$2:$G$43</c:f>
              <c:numCache>
                <c:formatCode>General</c:formatCode>
                <c:ptCount val="42"/>
                <c:pt idx="35" formatCode="0.00">
                  <c:v>8.38</c:v>
                </c:pt>
                <c:pt idx="36" formatCode="0.00">
                  <c:v>8.38</c:v>
                </c:pt>
                <c:pt idx="37" formatCode="0.00">
                  <c:v>8.38</c:v>
                </c:pt>
                <c:pt idx="38" formatCode="0.00">
                  <c:v>8.38</c:v>
                </c:pt>
                <c:pt idx="39" formatCode="0.00">
                  <c:v>8.38</c:v>
                </c:pt>
                <c:pt idx="40" formatCode="0.00">
                  <c:v>8.38</c:v>
                </c:pt>
                <c:pt idx="41" formatCode="0.00">
                  <c:v>8.38</c:v>
                </c:pt>
              </c:numCache>
            </c:numRef>
          </c:val>
          <c:smooth val="0"/>
          <c:extLst xmlns:c16r2="http://schemas.microsoft.com/office/drawing/2015/06/chart">
            <c:ext xmlns:c16="http://schemas.microsoft.com/office/drawing/2014/chart" uri="{C3380CC4-5D6E-409C-BE32-E72D297353CC}">
              <c16:uniqueId val="{00000005-51F8-4658-A579-D5BA24977B00}"/>
            </c:ext>
          </c:extLst>
        </c:ser>
        <c:dLbls>
          <c:showLegendKey val="0"/>
          <c:showVal val="0"/>
          <c:showCatName val="0"/>
          <c:showSerName val="0"/>
          <c:showPercent val="0"/>
          <c:showBubbleSize val="0"/>
        </c:dLbls>
        <c:marker val="1"/>
        <c:smooth val="0"/>
        <c:axId val="1871800000"/>
        <c:axId val="1871802752"/>
      </c:lineChart>
      <c:catAx>
        <c:axId val="1871800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s-ES" sz="1200" b="1" i="0" u="none" strike="noStrike" kern="1200" baseline="0">
                <a:solidFill>
                  <a:schemeClr val="tx1"/>
                </a:solidFill>
                <a:latin typeface="+mn-lt"/>
                <a:ea typeface="+mn-ea"/>
                <a:cs typeface="Arial" panose="020B0604020202020204" pitchFamily="34" charset="0"/>
              </a:defRPr>
            </a:pPr>
            <a:endParaRPr lang="es-ES_tradnl"/>
          </a:p>
        </c:txPr>
        <c:crossAx val="1871802752"/>
        <c:crosses val="autoZero"/>
        <c:auto val="1"/>
        <c:lblAlgn val="ctr"/>
        <c:lblOffset val="100"/>
        <c:noMultiLvlLbl val="0"/>
      </c:catAx>
      <c:valAx>
        <c:axId val="1871802752"/>
        <c:scaling>
          <c:orientation val="minMax"/>
          <c:min val="0.0"/>
        </c:scaling>
        <c:delete val="0"/>
        <c:axPos val="l"/>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lgn="ctr">
              <a:defRPr lang="es-ES" sz="1400" b="1" i="0" u="none" strike="noStrike" kern="1200" baseline="0">
                <a:solidFill>
                  <a:schemeClr val="tx1"/>
                </a:solidFill>
                <a:latin typeface="+mn-lt"/>
                <a:ea typeface="+mn-ea"/>
                <a:cs typeface="Arial" panose="020B0604020202020204" pitchFamily="34" charset="0"/>
              </a:defRPr>
            </a:pPr>
            <a:endParaRPr lang="es-ES_tradnl"/>
          </a:p>
        </c:txPr>
        <c:crossAx val="18718000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S_tradnl"/>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v>Agricultura</c:v>
          </c:tx>
          <c:marker>
            <c:symbol val="none"/>
          </c:marker>
          <c:cat>
            <c:numRef>
              <c:f>Hoja1!$A$2:$A$51</c:f>
              <c:numCache>
                <c:formatCode>General</c:formatCode>
                <c:ptCount val="50"/>
                <c:pt idx="0">
                  <c:v>1967.0</c:v>
                </c:pt>
                <c:pt idx="1">
                  <c:v>1968.0</c:v>
                </c:pt>
                <c:pt idx="2">
                  <c:v>1969.0</c:v>
                </c:pt>
                <c:pt idx="3">
                  <c:v>1970.0</c:v>
                </c:pt>
                <c:pt idx="4">
                  <c:v>1971.0</c:v>
                </c:pt>
                <c:pt idx="5">
                  <c:v>1972.0</c:v>
                </c:pt>
                <c:pt idx="6">
                  <c:v>1973.0</c:v>
                </c:pt>
                <c:pt idx="7">
                  <c:v>1974.0</c:v>
                </c:pt>
                <c:pt idx="8">
                  <c:v>1975.0</c:v>
                </c:pt>
                <c:pt idx="9">
                  <c:v>1976.0</c:v>
                </c:pt>
                <c:pt idx="10">
                  <c:v>1977.0</c:v>
                </c:pt>
                <c:pt idx="11">
                  <c:v>1978.0</c:v>
                </c:pt>
                <c:pt idx="12">
                  <c:v>1979.0</c:v>
                </c:pt>
                <c:pt idx="13">
                  <c:v>1980.0</c:v>
                </c:pt>
                <c:pt idx="14">
                  <c:v>1981.0</c:v>
                </c:pt>
                <c:pt idx="15">
                  <c:v>1982.0</c:v>
                </c:pt>
                <c:pt idx="16">
                  <c:v>1983.0</c:v>
                </c:pt>
                <c:pt idx="17">
                  <c:v>1984.0</c:v>
                </c:pt>
                <c:pt idx="18">
                  <c:v>1985.0</c:v>
                </c:pt>
                <c:pt idx="19">
                  <c:v>1986.0</c:v>
                </c:pt>
                <c:pt idx="20">
                  <c:v>1987.0</c:v>
                </c:pt>
                <c:pt idx="21">
                  <c:v>1988.0</c:v>
                </c:pt>
                <c:pt idx="22">
                  <c:v>1989.0</c:v>
                </c:pt>
                <c:pt idx="23">
                  <c:v>1990.0</c:v>
                </c:pt>
                <c:pt idx="24">
                  <c:v>1991.0</c:v>
                </c:pt>
                <c:pt idx="25">
                  <c:v>1992.0</c:v>
                </c:pt>
                <c:pt idx="26">
                  <c:v>1993.0</c:v>
                </c:pt>
                <c:pt idx="27">
                  <c:v>1994.0</c:v>
                </c:pt>
                <c:pt idx="28">
                  <c:v>1995.0</c:v>
                </c:pt>
                <c:pt idx="29">
                  <c:v>1996.0</c:v>
                </c:pt>
                <c:pt idx="30">
                  <c:v>1997.0</c:v>
                </c:pt>
                <c:pt idx="31">
                  <c:v>1998.0</c:v>
                </c:pt>
                <c:pt idx="32">
                  <c:v>1999.0</c:v>
                </c:pt>
                <c:pt idx="33">
                  <c:v>2000.0</c:v>
                </c:pt>
                <c:pt idx="34">
                  <c:v>2001.0</c:v>
                </c:pt>
                <c:pt idx="35">
                  <c:v>2002.0</c:v>
                </c:pt>
                <c:pt idx="36">
                  <c:v>2003.0</c:v>
                </c:pt>
                <c:pt idx="37">
                  <c:v>2004.0</c:v>
                </c:pt>
                <c:pt idx="38">
                  <c:v>2005.0</c:v>
                </c:pt>
                <c:pt idx="39">
                  <c:v>2006.0</c:v>
                </c:pt>
                <c:pt idx="40">
                  <c:v>2007.0</c:v>
                </c:pt>
                <c:pt idx="41">
                  <c:v>2008.0</c:v>
                </c:pt>
                <c:pt idx="42">
                  <c:v>2009.0</c:v>
                </c:pt>
                <c:pt idx="43">
                  <c:v>2010.0</c:v>
                </c:pt>
                <c:pt idx="44">
                  <c:v>2011.0</c:v>
                </c:pt>
                <c:pt idx="45">
                  <c:v>2012.0</c:v>
                </c:pt>
                <c:pt idx="46">
                  <c:v>2013.0</c:v>
                </c:pt>
                <c:pt idx="47">
                  <c:v>2014.0</c:v>
                </c:pt>
                <c:pt idx="48">
                  <c:v>2015.0</c:v>
                </c:pt>
                <c:pt idx="49">
                  <c:v>2016.0</c:v>
                </c:pt>
              </c:numCache>
            </c:numRef>
          </c:cat>
          <c:val>
            <c:numRef>
              <c:f>Hoja1!$B$2:$B$51</c:f>
              <c:numCache>
                <c:formatCode>General</c:formatCode>
                <c:ptCount val="50"/>
                <c:pt idx="0">
                  <c:v>8.898921342867522</c:v>
                </c:pt>
                <c:pt idx="1">
                  <c:v>7.904191616766465</c:v>
                </c:pt>
                <c:pt idx="2">
                  <c:v>7.048920044336596</c:v>
                </c:pt>
                <c:pt idx="3">
                  <c:v>7.013156235551255</c:v>
                </c:pt>
                <c:pt idx="4">
                  <c:v>8.310916155716583</c:v>
                </c:pt>
                <c:pt idx="5">
                  <c:v>8.509912934018672</c:v>
                </c:pt>
                <c:pt idx="6">
                  <c:v>6.850557651472979</c:v>
                </c:pt>
                <c:pt idx="7">
                  <c:v>5.898569319351108</c:v>
                </c:pt>
                <c:pt idx="8">
                  <c:v>6.834262719990468</c:v>
                </c:pt>
                <c:pt idx="9">
                  <c:v>8.77586581197572</c:v>
                </c:pt>
                <c:pt idx="10">
                  <c:v>10.33291607668315</c:v>
                </c:pt>
                <c:pt idx="11">
                  <c:v>8.013794155182386</c:v>
                </c:pt>
                <c:pt idx="12">
                  <c:v>7.688378026278146</c:v>
                </c:pt>
                <c:pt idx="13">
                  <c:v>7.649977970207637</c:v>
                </c:pt>
                <c:pt idx="14">
                  <c:v>6.882445651325978</c:v>
                </c:pt>
                <c:pt idx="15">
                  <c:v>6.602387620929914</c:v>
                </c:pt>
                <c:pt idx="16">
                  <c:v>6.246068871682158</c:v>
                </c:pt>
                <c:pt idx="17">
                  <c:v>7.717878318402247</c:v>
                </c:pt>
                <c:pt idx="18">
                  <c:v>8.37355031919362</c:v>
                </c:pt>
                <c:pt idx="19">
                  <c:v>9.657678502565927</c:v>
                </c:pt>
                <c:pt idx="20">
                  <c:v>9.907492944913377</c:v>
                </c:pt>
                <c:pt idx="21">
                  <c:v>9.349408290526426</c:v>
                </c:pt>
                <c:pt idx="22">
                  <c:v>9.134013692532998</c:v>
                </c:pt>
                <c:pt idx="23">
                  <c:v>9.146942190731492</c:v>
                </c:pt>
                <c:pt idx="24">
                  <c:v>10.26202171666128</c:v>
                </c:pt>
                <c:pt idx="25">
                  <c:v>10.27204903989694</c:v>
                </c:pt>
                <c:pt idx="26">
                  <c:v>9.040680319264026</c:v>
                </c:pt>
                <c:pt idx="27">
                  <c:v>8.36955367789364</c:v>
                </c:pt>
                <c:pt idx="28">
                  <c:v>7.793639719801843</c:v>
                </c:pt>
                <c:pt idx="29">
                  <c:v>6.0030930092025</c:v>
                </c:pt>
                <c:pt idx="30">
                  <c:v>5.975987780989496</c:v>
                </c:pt>
                <c:pt idx="31">
                  <c:v>6.307952447133495</c:v>
                </c:pt>
                <c:pt idx="32">
                  <c:v>6.201361028595498</c:v>
                </c:pt>
                <c:pt idx="33">
                  <c:v>5.916573927844967</c:v>
                </c:pt>
                <c:pt idx="34">
                  <c:v>4.839838831241437</c:v>
                </c:pt>
                <c:pt idx="35">
                  <c:v>4.877656012004138</c:v>
                </c:pt>
                <c:pt idx="36">
                  <c:v>4.863989694116666</c:v>
                </c:pt>
                <c:pt idx="37">
                  <c:v>4.427404142021984</c:v>
                </c:pt>
                <c:pt idx="38">
                  <c:v>4.517245342385102</c:v>
                </c:pt>
                <c:pt idx="39">
                  <c:v>4.205391320729845</c:v>
                </c:pt>
                <c:pt idx="40">
                  <c:v>4.026855086817107</c:v>
                </c:pt>
                <c:pt idx="41">
                  <c:v>4.054592816529236</c:v>
                </c:pt>
                <c:pt idx="42">
                  <c:v>4.060557509304608</c:v>
                </c:pt>
                <c:pt idx="43">
                  <c:v>3.926502064606866</c:v>
                </c:pt>
                <c:pt idx="44">
                  <c:v>3.996529061855204</c:v>
                </c:pt>
                <c:pt idx="45">
                  <c:v>3.612647196832174</c:v>
                </c:pt>
                <c:pt idx="46">
                  <c:v>3.695137432097156</c:v>
                </c:pt>
                <c:pt idx="47">
                  <c:v>4.282480962764509</c:v>
                </c:pt>
                <c:pt idx="48">
                  <c:v>4.31353392564647</c:v>
                </c:pt>
                <c:pt idx="49">
                  <c:v>4.30055091193129</c:v>
                </c:pt>
              </c:numCache>
            </c:numRef>
          </c:val>
          <c:smooth val="0"/>
          <c:extLst xmlns:c16r2="http://schemas.microsoft.com/office/drawing/2015/06/chart">
            <c:ext xmlns:c16="http://schemas.microsoft.com/office/drawing/2014/chart" uri="{C3380CC4-5D6E-409C-BE32-E72D297353CC}">
              <c16:uniqueId val="{00000000-9CFB-48AF-B21F-033893E78C5F}"/>
            </c:ext>
          </c:extLst>
        </c:ser>
        <c:ser>
          <c:idx val="1"/>
          <c:order val="1"/>
          <c:tx>
            <c:v>Industria</c:v>
          </c:tx>
          <c:marker>
            <c:symbol val="none"/>
          </c:marker>
          <c:cat>
            <c:numRef>
              <c:f>Hoja1!$A$2:$A$51</c:f>
              <c:numCache>
                <c:formatCode>General</c:formatCode>
                <c:ptCount val="50"/>
                <c:pt idx="0">
                  <c:v>1967.0</c:v>
                </c:pt>
                <c:pt idx="1">
                  <c:v>1968.0</c:v>
                </c:pt>
                <c:pt idx="2">
                  <c:v>1969.0</c:v>
                </c:pt>
                <c:pt idx="3">
                  <c:v>1970.0</c:v>
                </c:pt>
                <c:pt idx="4">
                  <c:v>1971.0</c:v>
                </c:pt>
                <c:pt idx="5">
                  <c:v>1972.0</c:v>
                </c:pt>
                <c:pt idx="6">
                  <c:v>1973.0</c:v>
                </c:pt>
                <c:pt idx="7">
                  <c:v>1974.0</c:v>
                </c:pt>
                <c:pt idx="8">
                  <c:v>1975.0</c:v>
                </c:pt>
                <c:pt idx="9">
                  <c:v>1976.0</c:v>
                </c:pt>
                <c:pt idx="10">
                  <c:v>1977.0</c:v>
                </c:pt>
                <c:pt idx="11">
                  <c:v>1978.0</c:v>
                </c:pt>
                <c:pt idx="12">
                  <c:v>1979.0</c:v>
                </c:pt>
                <c:pt idx="13">
                  <c:v>1980.0</c:v>
                </c:pt>
                <c:pt idx="14">
                  <c:v>1981.0</c:v>
                </c:pt>
                <c:pt idx="15">
                  <c:v>1982.0</c:v>
                </c:pt>
                <c:pt idx="16">
                  <c:v>1983.0</c:v>
                </c:pt>
                <c:pt idx="17">
                  <c:v>1984.0</c:v>
                </c:pt>
                <c:pt idx="18">
                  <c:v>1985.0</c:v>
                </c:pt>
                <c:pt idx="19">
                  <c:v>1986.0</c:v>
                </c:pt>
                <c:pt idx="20">
                  <c:v>1987.0</c:v>
                </c:pt>
                <c:pt idx="21">
                  <c:v>1988.0</c:v>
                </c:pt>
                <c:pt idx="22">
                  <c:v>1989.0</c:v>
                </c:pt>
                <c:pt idx="23">
                  <c:v>1990.0</c:v>
                </c:pt>
                <c:pt idx="24">
                  <c:v>1991.0</c:v>
                </c:pt>
                <c:pt idx="25">
                  <c:v>1992.0</c:v>
                </c:pt>
                <c:pt idx="26">
                  <c:v>1993.0</c:v>
                </c:pt>
                <c:pt idx="27">
                  <c:v>1994.0</c:v>
                </c:pt>
                <c:pt idx="28">
                  <c:v>1995.0</c:v>
                </c:pt>
                <c:pt idx="29">
                  <c:v>1996.0</c:v>
                </c:pt>
                <c:pt idx="30">
                  <c:v>1997.0</c:v>
                </c:pt>
                <c:pt idx="31">
                  <c:v>1998.0</c:v>
                </c:pt>
                <c:pt idx="32">
                  <c:v>1999.0</c:v>
                </c:pt>
                <c:pt idx="33">
                  <c:v>2000.0</c:v>
                </c:pt>
                <c:pt idx="34">
                  <c:v>2001.0</c:v>
                </c:pt>
                <c:pt idx="35">
                  <c:v>2002.0</c:v>
                </c:pt>
                <c:pt idx="36">
                  <c:v>2003.0</c:v>
                </c:pt>
                <c:pt idx="37">
                  <c:v>2004.0</c:v>
                </c:pt>
                <c:pt idx="38">
                  <c:v>2005.0</c:v>
                </c:pt>
                <c:pt idx="39">
                  <c:v>2006.0</c:v>
                </c:pt>
                <c:pt idx="40">
                  <c:v>2007.0</c:v>
                </c:pt>
                <c:pt idx="41">
                  <c:v>2008.0</c:v>
                </c:pt>
                <c:pt idx="42">
                  <c:v>2009.0</c:v>
                </c:pt>
                <c:pt idx="43">
                  <c:v>2010.0</c:v>
                </c:pt>
                <c:pt idx="44">
                  <c:v>2011.0</c:v>
                </c:pt>
                <c:pt idx="45">
                  <c:v>2012.0</c:v>
                </c:pt>
                <c:pt idx="46">
                  <c:v>2013.0</c:v>
                </c:pt>
                <c:pt idx="47">
                  <c:v>2014.0</c:v>
                </c:pt>
                <c:pt idx="48">
                  <c:v>2015.0</c:v>
                </c:pt>
                <c:pt idx="49">
                  <c:v>2016.0</c:v>
                </c:pt>
              </c:numCache>
            </c:numRef>
          </c:cat>
          <c:val>
            <c:numRef>
              <c:f>Hoja1!$C$2:$C$51</c:f>
              <c:numCache>
                <c:formatCode>General</c:formatCode>
                <c:ptCount val="50"/>
                <c:pt idx="0">
                  <c:v>41.09501878560175</c:v>
                </c:pt>
                <c:pt idx="1">
                  <c:v>42.3973870440936</c:v>
                </c:pt>
                <c:pt idx="2">
                  <c:v>43.94865342560139</c:v>
                </c:pt>
                <c:pt idx="3">
                  <c:v>42.77142616955992</c:v>
                </c:pt>
                <c:pt idx="4">
                  <c:v>39.59398654161514</c:v>
                </c:pt>
                <c:pt idx="5">
                  <c:v>38.73867967411448</c:v>
                </c:pt>
                <c:pt idx="6">
                  <c:v>42.12704396765682</c:v>
                </c:pt>
                <c:pt idx="7">
                  <c:v>50.5296423067312</c:v>
                </c:pt>
                <c:pt idx="8">
                  <c:v>39.58575616111553</c:v>
                </c:pt>
                <c:pt idx="9">
                  <c:v>41.5675828103691</c:v>
                </c:pt>
                <c:pt idx="10">
                  <c:v>37.95682737269853</c:v>
                </c:pt>
                <c:pt idx="11">
                  <c:v>37.95724575676684</c:v>
                </c:pt>
                <c:pt idx="12">
                  <c:v>39.44855823599385</c:v>
                </c:pt>
                <c:pt idx="13">
                  <c:v>39.49200464333362</c:v>
                </c:pt>
                <c:pt idx="14">
                  <c:v>38.50550396738208</c:v>
                </c:pt>
                <c:pt idx="15">
                  <c:v>37.66275726137064</c:v>
                </c:pt>
                <c:pt idx="16">
                  <c:v>40.91771297099563</c:v>
                </c:pt>
                <c:pt idx="17">
                  <c:v>41.43569126278339</c:v>
                </c:pt>
                <c:pt idx="18">
                  <c:v>41.2180416496292</c:v>
                </c:pt>
                <c:pt idx="19">
                  <c:v>39.85148270099764</c:v>
                </c:pt>
                <c:pt idx="20">
                  <c:v>40.78960395486828</c:v>
                </c:pt>
                <c:pt idx="21">
                  <c:v>45.41086620515049</c:v>
                </c:pt>
                <c:pt idx="22">
                  <c:v>43.91213818402841</c:v>
                </c:pt>
                <c:pt idx="23">
                  <c:v>43.55015822902646</c:v>
                </c:pt>
                <c:pt idx="24">
                  <c:v>41.43398717135044</c:v>
                </c:pt>
                <c:pt idx="25">
                  <c:v>39.34792761700861</c:v>
                </c:pt>
                <c:pt idx="26">
                  <c:v>39.38245144726608</c:v>
                </c:pt>
                <c:pt idx="27">
                  <c:v>40.81558503425907</c:v>
                </c:pt>
                <c:pt idx="28">
                  <c:v>42.33846093500916</c:v>
                </c:pt>
                <c:pt idx="29">
                  <c:v>37.7881090295541</c:v>
                </c:pt>
                <c:pt idx="30">
                  <c:v>37.1412853419442</c:v>
                </c:pt>
                <c:pt idx="31">
                  <c:v>34.17679126420845</c:v>
                </c:pt>
                <c:pt idx="32">
                  <c:v>33.60996368320661</c:v>
                </c:pt>
                <c:pt idx="33">
                  <c:v>34.56957055242171</c:v>
                </c:pt>
                <c:pt idx="34">
                  <c:v>34.9327935352828</c:v>
                </c:pt>
                <c:pt idx="35">
                  <c:v>35.15449609892354</c:v>
                </c:pt>
                <c:pt idx="36">
                  <c:v>36.47960906967009</c:v>
                </c:pt>
                <c:pt idx="37">
                  <c:v>39.22156919398571</c:v>
                </c:pt>
                <c:pt idx="38">
                  <c:v>40.27740753881842</c:v>
                </c:pt>
                <c:pt idx="39">
                  <c:v>44.58758300315954</c:v>
                </c:pt>
                <c:pt idx="40">
                  <c:v>43.34935248303086</c:v>
                </c:pt>
                <c:pt idx="41">
                  <c:v>37.41221282153157</c:v>
                </c:pt>
                <c:pt idx="42">
                  <c:v>37.38025296196457</c:v>
                </c:pt>
                <c:pt idx="43">
                  <c:v>38.76137716946378</c:v>
                </c:pt>
                <c:pt idx="44">
                  <c:v>37.77636543116665</c:v>
                </c:pt>
                <c:pt idx="45">
                  <c:v>35.57039160916388</c:v>
                </c:pt>
                <c:pt idx="46">
                  <c:v>34.08329908976947</c:v>
                </c:pt>
                <c:pt idx="47">
                  <c:v>33.71588346408352</c:v>
                </c:pt>
                <c:pt idx="48">
                  <c:v>32.41333834640111</c:v>
                </c:pt>
                <c:pt idx="49">
                  <c:v>31.29467475750139</c:v>
                </c:pt>
              </c:numCache>
            </c:numRef>
          </c:val>
          <c:smooth val="0"/>
          <c:extLst xmlns:c16r2="http://schemas.microsoft.com/office/drawing/2015/06/chart">
            <c:ext xmlns:c16="http://schemas.microsoft.com/office/drawing/2014/chart" uri="{C3380CC4-5D6E-409C-BE32-E72D297353CC}">
              <c16:uniqueId val="{00000001-9CFB-48AF-B21F-033893E78C5F}"/>
            </c:ext>
          </c:extLst>
        </c:ser>
        <c:ser>
          <c:idx val="2"/>
          <c:order val="2"/>
          <c:tx>
            <c:v>Servicios</c:v>
          </c:tx>
          <c:marker>
            <c:symbol val="none"/>
          </c:marker>
          <c:cat>
            <c:numRef>
              <c:f>Hoja1!$A$2:$A$51</c:f>
              <c:numCache>
                <c:formatCode>General</c:formatCode>
                <c:ptCount val="50"/>
                <c:pt idx="0">
                  <c:v>1967.0</c:v>
                </c:pt>
                <c:pt idx="1">
                  <c:v>1968.0</c:v>
                </c:pt>
                <c:pt idx="2">
                  <c:v>1969.0</c:v>
                </c:pt>
                <c:pt idx="3">
                  <c:v>1970.0</c:v>
                </c:pt>
                <c:pt idx="4">
                  <c:v>1971.0</c:v>
                </c:pt>
                <c:pt idx="5">
                  <c:v>1972.0</c:v>
                </c:pt>
                <c:pt idx="6">
                  <c:v>1973.0</c:v>
                </c:pt>
                <c:pt idx="7">
                  <c:v>1974.0</c:v>
                </c:pt>
                <c:pt idx="8">
                  <c:v>1975.0</c:v>
                </c:pt>
                <c:pt idx="9">
                  <c:v>1976.0</c:v>
                </c:pt>
                <c:pt idx="10">
                  <c:v>1977.0</c:v>
                </c:pt>
                <c:pt idx="11">
                  <c:v>1978.0</c:v>
                </c:pt>
                <c:pt idx="12">
                  <c:v>1979.0</c:v>
                </c:pt>
                <c:pt idx="13">
                  <c:v>1980.0</c:v>
                </c:pt>
                <c:pt idx="14">
                  <c:v>1981.0</c:v>
                </c:pt>
                <c:pt idx="15">
                  <c:v>1982.0</c:v>
                </c:pt>
                <c:pt idx="16">
                  <c:v>1983.0</c:v>
                </c:pt>
                <c:pt idx="17">
                  <c:v>1984.0</c:v>
                </c:pt>
                <c:pt idx="18">
                  <c:v>1985.0</c:v>
                </c:pt>
                <c:pt idx="19">
                  <c:v>1986.0</c:v>
                </c:pt>
                <c:pt idx="20">
                  <c:v>1987.0</c:v>
                </c:pt>
                <c:pt idx="21">
                  <c:v>1988.0</c:v>
                </c:pt>
                <c:pt idx="22">
                  <c:v>1989.0</c:v>
                </c:pt>
                <c:pt idx="23">
                  <c:v>1990.0</c:v>
                </c:pt>
                <c:pt idx="24">
                  <c:v>1991.0</c:v>
                </c:pt>
                <c:pt idx="25">
                  <c:v>1992.0</c:v>
                </c:pt>
                <c:pt idx="26">
                  <c:v>1993.0</c:v>
                </c:pt>
                <c:pt idx="27">
                  <c:v>1994.0</c:v>
                </c:pt>
                <c:pt idx="28">
                  <c:v>1995.0</c:v>
                </c:pt>
                <c:pt idx="29">
                  <c:v>1996.0</c:v>
                </c:pt>
                <c:pt idx="30">
                  <c:v>1997.0</c:v>
                </c:pt>
                <c:pt idx="31">
                  <c:v>1998.0</c:v>
                </c:pt>
                <c:pt idx="32">
                  <c:v>1999.0</c:v>
                </c:pt>
                <c:pt idx="33">
                  <c:v>2000.0</c:v>
                </c:pt>
                <c:pt idx="34">
                  <c:v>2001.0</c:v>
                </c:pt>
                <c:pt idx="35">
                  <c:v>2002.0</c:v>
                </c:pt>
                <c:pt idx="36">
                  <c:v>2003.0</c:v>
                </c:pt>
                <c:pt idx="37">
                  <c:v>2004.0</c:v>
                </c:pt>
                <c:pt idx="38">
                  <c:v>2005.0</c:v>
                </c:pt>
                <c:pt idx="39">
                  <c:v>2006.0</c:v>
                </c:pt>
                <c:pt idx="40">
                  <c:v>2007.0</c:v>
                </c:pt>
                <c:pt idx="41">
                  <c:v>2008.0</c:v>
                </c:pt>
                <c:pt idx="42">
                  <c:v>2009.0</c:v>
                </c:pt>
                <c:pt idx="43">
                  <c:v>2010.0</c:v>
                </c:pt>
                <c:pt idx="44">
                  <c:v>2011.0</c:v>
                </c:pt>
                <c:pt idx="45">
                  <c:v>2012.0</c:v>
                </c:pt>
                <c:pt idx="46">
                  <c:v>2013.0</c:v>
                </c:pt>
                <c:pt idx="47">
                  <c:v>2014.0</c:v>
                </c:pt>
                <c:pt idx="48">
                  <c:v>2015.0</c:v>
                </c:pt>
                <c:pt idx="49">
                  <c:v>2016.0</c:v>
                </c:pt>
              </c:numCache>
            </c:numRef>
          </c:cat>
          <c:val>
            <c:numRef>
              <c:f>Hoja1!$D$2:$D$51</c:f>
              <c:numCache>
                <c:formatCode>General</c:formatCode>
                <c:ptCount val="50"/>
                <c:pt idx="0">
                  <c:v>50.00605987153074</c:v>
                </c:pt>
                <c:pt idx="1">
                  <c:v>49.69842133913991</c:v>
                </c:pt>
                <c:pt idx="2">
                  <c:v>49.002426530062</c:v>
                </c:pt>
                <c:pt idx="3">
                  <c:v>50.21541759488882</c:v>
                </c:pt>
                <c:pt idx="4">
                  <c:v>52.09509730266825</c:v>
                </c:pt>
                <c:pt idx="5">
                  <c:v>52.7514073918668</c:v>
                </c:pt>
                <c:pt idx="6">
                  <c:v>51.0223983808702</c:v>
                </c:pt>
                <c:pt idx="7">
                  <c:v>43.57178837391766</c:v>
                </c:pt>
                <c:pt idx="8">
                  <c:v>53.579981118894</c:v>
                </c:pt>
                <c:pt idx="9">
                  <c:v>49.6565513776552</c:v>
                </c:pt>
                <c:pt idx="10">
                  <c:v>51.71025655061822</c:v>
                </c:pt>
                <c:pt idx="11">
                  <c:v>54.02896008805075</c:v>
                </c:pt>
                <c:pt idx="12">
                  <c:v>52.86306373772801</c:v>
                </c:pt>
                <c:pt idx="13">
                  <c:v>52.85801738645874</c:v>
                </c:pt>
                <c:pt idx="14">
                  <c:v>54.61205038129195</c:v>
                </c:pt>
                <c:pt idx="15">
                  <c:v>55.73485511769942</c:v>
                </c:pt>
                <c:pt idx="16">
                  <c:v>52.83621815732219</c:v>
                </c:pt>
                <c:pt idx="17">
                  <c:v>50.84643041881429</c:v>
                </c:pt>
                <c:pt idx="18">
                  <c:v>50.4084080311772</c:v>
                </c:pt>
                <c:pt idx="19">
                  <c:v>50.49083879643638</c:v>
                </c:pt>
                <c:pt idx="20">
                  <c:v>49.30290310021832</c:v>
                </c:pt>
                <c:pt idx="21">
                  <c:v>45.23972550432303</c:v>
                </c:pt>
                <c:pt idx="22">
                  <c:v>46.95384812343855</c:v>
                </c:pt>
                <c:pt idx="23">
                  <c:v>47.30289958024198</c:v>
                </c:pt>
                <c:pt idx="24">
                  <c:v>48.30399111198822</c:v>
                </c:pt>
                <c:pt idx="25">
                  <c:v>50.38002334309439</c:v>
                </c:pt>
                <c:pt idx="26">
                  <c:v>51.57686823346983</c:v>
                </c:pt>
                <c:pt idx="27">
                  <c:v>50.81486128784722</c:v>
                </c:pt>
                <c:pt idx="28">
                  <c:v>49.867899345189</c:v>
                </c:pt>
                <c:pt idx="29">
                  <c:v>56.20879796090078</c:v>
                </c:pt>
                <c:pt idx="30">
                  <c:v>56.88272687737484</c:v>
                </c:pt>
                <c:pt idx="31">
                  <c:v>59.51525628865804</c:v>
                </c:pt>
                <c:pt idx="32">
                  <c:v>60.18867528819784</c:v>
                </c:pt>
                <c:pt idx="33">
                  <c:v>59.51385551973329</c:v>
                </c:pt>
                <c:pt idx="34">
                  <c:v>60.22736763347576</c:v>
                </c:pt>
                <c:pt idx="35">
                  <c:v>59.96784788907226</c:v>
                </c:pt>
                <c:pt idx="36">
                  <c:v>58.65640123621317</c:v>
                </c:pt>
                <c:pt idx="37">
                  <c:v>56.35102666399223</c:v>
                </c:pt>
                <c:pt idx="38">
                  <c:v>55.20534711879645</c:v>
                </c:pt>
                <c:pt idx="39">
                  <c:v>51.2070256761106</c:v>
                </c:pt>
                <c:pt idx="40">
                  <c:v>52.62379243015205</c:v>
                </c:pt>
                <c:pt idx="41">
                  <c:v>58.53319436205562</c:v>
                </c:pt>
                <c:pt idx="42">
                  <c:v>58.5591895287308</c:v>
                </c:pt>
                <c:pt idx="43">
                  <c:v>57.31212076592935</c:v>
                </c:pt>
                <c:pt idx="44">
                  <c:v>58.22710550697816</c:v>
                </c:pt>
                <c:pt idx="45">
                  <c:v>60.81696119400394</c:v>
                </c:pt>
                <c:pt idx="46">
                  <c:v>62.22156347821252</c:v>
                </c:pt>
                <c:pt idx="47">
                  <c:v>62.00163557322534</c:v>
                </c:pt>
                <c:pt idx="48">
                  <c:v>63.27312772795241</c:v>
                </c:pt>
                <c:pt idx="49">
                  <c:v>64.40477433050184</c:v>
                </c:pt>
              </c:numCache>
            </c:numRef>
          </c:val>
          <c:smooth val="0"/>
          <c:extLst xmlns:c16r2="http://schemas.microsoft.com/office/drawing/2015/06/chart">
            <c:ext xmlns:c16="http://schemas.microsoft.com/office/drawing/2014/chart" uri="{C3380CC4-5D6E-409C-BE32-E72D297353CC}">
              <c16:uniqueId val="{00000002-9CFB-48AF-B21F-033893E78C5F}"/>
            </c:ext>
          </c:extLst>
        </c:ser>
        <c:dLbls>
          <c:showLegendKey val="0"/>
          <c:showVal val="0"/>
          <c:showCatName val="0"/>
          <c:showSerName val="0"/>
          <c:showPercent val="0"/>
          <c:showBubbleSize val="0"/>
        </c:dLbls>
        <c:smooth val="0"/>
        <c:axId val="1871835056"/>
        <c:axId val="1871837808"/>
      </c:lineChart>
      <c:catAx>
        <c:axId val="1871835056"/>
        <c:scaling>
          <c:orientation val="minMax"/>
        </c:scaling>
        <c:delete val="0"/>
        <c:axPos val="b"/>
        <c:numFmt formatCode="General" sourceLinked="0"/>
        <c:majorTickMark val="out"/>
        <c:minorTickMark val="none"/>
        <c:tickLblPos val="low"/>
        <c:crossAx val="1871837808"/>
        <c:crosses val="autoZero"/>
        <c:auto val="1"/>
        <c:lblAlgn val="ctr"/>
        <c:lblOffset val="100"/>
        <c:tickLblSkip val="4"/>
        <c:tickMarkSkip val="4"/>
        <c:noMultiLvlLbl val="0"/>
      </c:catAx>
      <c:valAx>
        <c:axId val="1871837808"/>
        <c:scaling>
          <c:orientation val="minMax"/>
        </c:scaling>
        <c:delete val="0"/>
        <c:axPos val="l"/>
        <c:majorGridlines>
          <c:spPr>
            <a:ln>
              <a:solidFill>
                <a:schemeClr val="bg1">
                  <a:lumMod val="75000"/>
                </a:schemeClr>
              </a:solidFill>
            </a:ln>
          </c:spPr>
        </c:majorGridlines>
        <c:numFmt formatCode="#,##0" sourceLinked="0"/>
        <c:majorTickMark val="out"/>
        <c:minorTickMark val="none"/>
        <c:tickLblPos val="nextTo"/>
        <c:txPr>
          <a:bodyPr/>
          <a:lstStyle/>
          <a:p>
            <a:pPr>
              <a:defRPr sz="1400"/>
            </a:pPr>
            <a:endParaRPr lang="es-ES_tradnl"/>
          </a:p>
        </c:txPr>
        <c:crossAx val="1871835056"/>
        <c:crosses val="autoZero"/>
        <c:crossBetween val="between"/>
        <c:majorUnit val="7.0"/>
      </c:valAx>
    </c:plotArea>
    <c:legend>
      <c:legendPos val="b"/>
      <c:layout/>
      <c:overlay val="0"/>
      <c:txPr>
        <a:bodyPr/>
        <a:lstStyle/>
        <a:p>
          <a:pPr>
            <a:defRPr sz="1400"/>
          </a:pPr>
          <a:endParaRPr lang="es-ES_tradnl"/>
        </a:p>
      </c:txPr>
    </c:legend>
    <c:plotVisOnly val="1"/>
    <c:dispBlanksAs val="gap"/>
    <c:showDLblsOverMax val="0"/>
  </c:chart>
  <c:spPr>
    <a:ln>
      <a:noFill/>
    </a:ln>
  </c:spPr>
  <c:txPr>
    <a:bodyPr/>
    <a:lstStyle/>
    <a:p>
      <a:pPr>
        <a:defRPr sz="1100">
          <a:latin typeface="+mn-lt"/>
          <a:cs typeface="Arial" panose="020B0604020202020204" pitchFamily="34" charset="0"/>
        </a:defRPr>
      </a:pPr>
      <a:endParaRPr lang="es-ES_tradnl"/>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2E5B63-7229-6E4C-93A7-777C82CAD581}" type="datetimeFigureOut">
              <a:rPr lang="es-ES_tradnl" smtClean="0"/>
              <a:t>21/7/18</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5136D5-A412-4847-AB8C-5C1402D0CC0E}" type="slidenum">
              <a:rPr lang="es-ES_tradnl" smtClean="0"/>
              <a:t>‹Nr.›</a:t>
            </a:fld>
            <a:endParaRPr lang="es-ES_tradnl"/>
          </a:p>
        </p:txBody>
      </p:sp>
    </p:spTree>
    <p:extLst>
      <p:ext uri="{BB962C8B-B14F-4D97-AF65-F5344CB8AC3E}">
        <p14:creationId xmlns:p14="http://schemas.microsoft.com/office/powerpoint/2010/main" val="831161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A nivel teórico (Krugman 1987; Ros y </a:t>
            </a:r>
            <a:r>
              <a:rPr lang="es-CL" dirty="0" err="1"/>
              <a:t>Skott</a:t>
            </a:r>
            <a:r>
              <a:rPr lang="es-CL" dirty="0"/>
              <a:t> 1998) y empírico (Sachs y Werner 2001) hay evidencia que identifican el efecto que tiene la disminución en el tipo de cambio provocada por el ingreso de divisas por la venta de recursos naturales, sobre la pérdida de competitividad de otros sectores exportadores que se enfrentan a un menor precio y con ello, desapariciones de firmas industriales y sus consecuencias en el empleo. </a:t>
            </a:r>
          </a:p>
          <a:p>
            <a:r>
              <a:rPr lang="es-CL" dirty="0"/>
              <a:t>Como consecuencia ha aumentado la participación del sector minero dentro de la economía nacional fomentado principalmente por la llegada de IED.</a:t>
            </a:r>
          </a:p>
          <a:p>
            <a:r>
              <a:rPr lang="es-CL" dirty="0"/>
              <a:t>En Chile la renta de recursos naturales ha sido mayor a ALC y que otros países intensos en recursos naturales. </a:t>
            </a:r>
          </a:p>
        </p:txBody>
      </p:sp>
      <p:sp>
        <p:nvSpPr>
          <p:cNvPr id="4" name="Marcador de número de diapositiva 3"/>
          <p:cNvSpPr>
            <a:spLocks noGrp="1"/>
          </p:cNvSpPr>
          <p:nvPr>
            <p:ph type="sldNum" sz="quarter" idx="10"/>
          </p:nvPr>
        </p:nvSpPr>
        <p:spPr/>
        <p:txBody>
          <a:bodyPr/>
          <a:lstStyle/>
          <a:p>
            <a:fld id="{986F8524-49C0-4A15-A50D-BBA395821D78}" type="slidenum">
              <a:rPr lang="es-CL" smtClean="0"/>
              <a:t>16</a:t>
            </a:fld>
            <a:endParaRPr lang="es-CL"/>
          </a:p>
        </p:txBody>
      </p:sp>
    </p:spTree>
    <p:extLst>
      <p:ext uri="{BB962C8B-B14F-4D97-AF65-F5344CB8AC3E}">
        <p14:creationId xmlns:p14="http://schemas.microsoft.com/office/powerpoint/2010/main" val="1444349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986F8524-49C0-4A15-A50D-BBA395821D78}" type="slidenum">
              <a:rPr lang="es-CL" smtClean="0"/>
              <a:t>17</a:t>
            </a:fld>
            <a:endParaRPr lang="es-CL"/>
          </a:p>
        </p:txBody>
      </p:sp>
    </p:spTree>
    <p:extLst>
      <p:ext uri="{BB962C8B-B14F-4D97-AF65-F5344CB8AC3E}">
        <p14:creationId xmlns:p14="http://schemas.microsoft.com/office/powerpoint/2010/main" val="881341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err="1"/>
              <a:t>Agosin</a:t>
            </a:r>
            <a:r>
              <a:rPr lang="es-CL" dirty="0"/>
              <a:t> (2009) muestra que cerca del 80% de la diferencia en las tasas de crecimiento entre AL y Asia se </a:t>
            </a:r>
            <a:r>
              <a:rPr lang="es-CL" dirty="0" err="1"/>
              <a:t>prodice</a:t>
            </a:r>
            <a:r>
              <a:rPr lang="es-CL" dirty="0"/>
              <a:t> por diferencias en tasas de inversión, rule </a:t>
            </a:r>
            <a:r>
              <a:rPr lang="es-CL" dirty="0" err="1"/>
              <a:t>of</a:t>
            </a:r>
            <a:r>
              <a:rPr lang="es-CL" dirty="0"/>
              <a:t> </a:t>
            </a:r>
            <a:r>
              <a:rPr lang="es-CL" dirty="0" err="1"/>
              <a:t>law</a:t>
            </a:r>
            <a:r>
              <a:rPr lang="es-CL" dirty="0"/>
              <a:t> y diversificación de exportaciones. </a:t>
            </a:r>
          </a:p>
          <a:p>
            <a:r>
              <a:rPr lang="es-CL" dirty="0"/>
              <a:t>En Chile 64% de las exportaciones van 6 países: China (27%), USA (13%), Japón (8,9%), Corea (6,7%), Brasil (5,1%) e India (3,3%). </a:t>
            </a:r>
          </a:p>
        </p:txBody>
      </p:sp>
      <p:sp>
        <p:nvSpPr>
          <p:cNvPr id="4" name="Marcador de número de diapositiva 3"/>
          <p:cNvSpPr>
            <a:spLocks noGrp="1"/>
          </p:cNvSpPr>
          <p:nvPr>
            <p:ph type="sldNum" sz="quarter" idx="10"/>
          </p:nvPr>
        </p:nvSpPr>
        <p:spPr/>
        <p:txBody>
          <a:bodyPr/>
          <a:lstStyle/>
          <a:p>
            <a:fld id="{986F8524-49C0-4A15-A50D-BBA395821D78}" type="slidenum">
              <a:rPr lang="es-CL" smtClean="0"/>
              <a:t>18</a:t>
            </a:fld>
            <a:endParaRPr lang="es-CL"/>
          </a:p>
        </p:txBody>
      </p:sp>
    </p:spTree>
    <p:extLst>
      <p:ext uri="{BB962C8B-B14F-4D97-AF65-F5344CB8AC3E}">
        <p14:creationId xmlns:p14="http://schemas.microsoft.com/office/powerpoint/2010/main" val="1702157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Importante predominio del cobre en las exportaciones. A partir del 2004 comienza un crecimiento importante. </a:t>
            </a:r>
          </a:p>
          <a:p>
            <a:r>
              <a:rPr lang="es-CL" dirty="0"/>
              <a:t>Al 2015 47% de las exportaciones es cobre (25%) y minerales de cobre(22%), seguido muy por debajo de madera química o celulosa (4%) o fruta (3%). </a:t>
            </a:r>
          </a:p>
          <a:p>
            <a:r>
              <a:rPr lang="es-CL" dirty="0"/>
              <a:t>El incremento tiene relación con China y el efecto precio: 1) demanda China se triplicó en el periodo 2000-2010 (11mil de toneladas) (Meller y </a:t>
            </a:r>
            <a:r>
              <a:rPr lang="es-CL" dirty="0" err="1"/>
              <a:t>Moser</a:t>
            </a:r>
            <a:r>
              <a:rPr lang="es-CL" dirty="0"/>
              <a:t>, 2012). </a:t>
            </a:r>
          </a:p>
          <a:p>
            <a:r>
              <a:rPr lang="es-CL" dirty="0"/>
              <a:t>2) El precio del cobre de 2006 llegó a ser 3.7 veces el precio del 2000. Se ve una clara relación en el comportamiento de las exportaciones y el precio del cobre. </a:t>
            </a:r>
          </a:p>
          <a:p>
            <a:endParaRPr lang="es-CL" b="1" dirty="0"/>
          </a:p>
          <a:p>
            <a:r>
              <a:rPr lang="es-CL" b="1" dirty="0"/>
              <a:t>Destaca la exportaciones de servicios y  su rol en la economía, especialmente en la creación de valor tecnológico (I+D) asociados a sector minero o </a:t>
            </a:r>
            <a:r>
              <a:rPr lang="es-CL" b="1" dirty="0" err="1"/>
              <a:t>vitinícola</a:t>
            </a:r>
            <a:r>
              <a:rPr lang="es-CL" b="1" dirty="0"/>
              <a:t> (Katz 2006; Crespi, Katz y </a:t>
            </a:r>
            <a:r>
              <a:rPr lang="es-CL" b="1" dirty="0" err="1"/>
              <a:t>Oliveri</a:t>
            </a:r>
            <a:r>
              <a:rPr lang="es-CL" b="1" dirty="0"/>
              <a:t> 2016). </a:t>
            </a:r>
          </a:p>
          <a:p>
            <a:r>
              <a:rPr lang="es-CL" b="1" dirty="0"/>
              <a:t>Ejemplo de Codelco </a:t>
            </a:r>
            <a:r>
              <a:rPr lang="es-CL" b="1" dirty="0" err="1"/>
              <a:t>Tech</a:t>
            </a:r>
            <a:r>
              <a:rPr lang="es-CL" b="1" dirty="0"/>
              <a:t> o Laguna </a:t>
            </a:r>
            <a:r>
              <a:rPr lang="es-CL" b="1" dirty="0" err="1"/>
              <a:t>Carén</a:t>
            </a:r>
            <a:r>
              <a:rPr lang="es-CL" b="1" dirty="0"/>
              <a:t>. </a:t>
            </a:r>
          </a:p>
          <a:p>
            <a:endParaRPr lang="es-CL" dirty="0"/>
          </a:p>
        </p:txBody>
      </p:sp>
      <p:sp>
        <p:nvSpPr>
          <p:cNvPr id="4" name="Marcador de número de diapositiva 3"/>
          <p:cNvSpPr>
            <a:spLocks noGrp="1"/>
          </p:cNvSpPr>
          <p:nvPr>
            <p:ph type="sldNum" sz="quarter" idx="10"/>
          </p:nvPr>
        </p:nvSpPr>
        <p:spPr/>
        <p:txBody>
          <a:bodyPr/>
          <a:lstStyle/>
          <a:p>
            <a:fld id="{986F8524-49C0-4A15-A50D-BBA395821D78}" type="slidenum">
              <a:rPr lang="es-CL" smtClean="0"/>
              <a:t>19</a:t>
            </a:fld>
            <a:endParaRPr lang="es-CL"/>
          </a:p>
        </p:txBody>
      </p:sp>
    </p:spTree>
    <p:extLst>
      <p:ext uri="{BB962C8B-B14F-4D97-AF65-F5344CB8AC3E}">
        <p14:creationId xmlns:p14="http://schemas.microsoft.com/office/powerpoint/2010/main" val="1170588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HHI: mientras más cerca de cero -&gt; exportaciones más homogéneamente distribuidas entre una canasta de productos. </a:t>
            </a:r>
          </a:p>
          <a:p>
            <a:r>
              <a:rPr lang="es-CL" dirty="0"/>
              <a:t>Evolución de ingresos junto a indicador entre 0-0,3 en el año 2014, esto último sobre todo en los países de altos ingresos no petroleros. </a:t>
            </a:r>
          </a:p>
          <a:p>
            <a:r>
              <a:rPr lang="es-CL" dirty="0"/>
              <a:t>Chile aumenta sus ingresos pero no muestra una reducción de la concentración de exportaciones. </a:t>
            </a:r>
          </a:p>
        </p:txBody>
      </p:sp>
      <p:sp>
        <p:nvSpPr>
          <p:cNvPr id="4" name="Marcador de número de diapositiva 3"/>
          <p:cNvSpPr>
            <a:spLocks noGrp="1"/>
          </p:cNvSpPr>
          <p:nvPr>
            <p:ph type="sldNum" sz="quarter" idx="10"/>
          </p:nvPr>
        </p:nvSpPr>
        <p:spPr/>
        <p:txBody>
          <a:bodyPr/>
          <a:lstStyle/>
          <a:p>
            <a:fld id="{986F8524-49C0-4A15-A50D-BBA395821D78}" type="slidenum">
              <a:rPr lang="es-CL" smtClean="0"/>
              <a:t>20</a:t>
            </a:fld>
            <a:endParaRPr lang="es-CL"/>
          </a:p>
        </p:txBody>
      </p:sp>
    </p:spTree>
    <p:extLst>
      <p:ext uri="{BB962C8B-B14F-4D97-AF65-F5344CB8AC3E}">
        <p14:creationId xmlns:p14="http://schemas.microsoft.com/office/powerpoint/2010/main" val="1095423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Índice del UNCTAD: valores más cercanos a uno implican mayor </a:t>
            </a:r>
            <a:r>
              <a:rPr lang="es-CL" b="1" dirty="0"/>
              <a:t>divergencia</a:t>
            </a:r>
            <a:r>
              <a:rPr lang="es-CL" b="1" i="1" dirty="0"/>
              <a:t> </a:t>
            </a:r>
            <a:r>
              <a:rPr lang="es-CL" b="0" i="0" dirty="0"/>
              <a:t> del patrón mundial de comercio internacional. </a:t>
            </a:r>
          </a:p>
          <a:p>
            <a:r>
              <a:rPr lang="es-CL" b="0" i="0" dirty="0"/>
              <a:t>Si un valor es igual a cero implica que su comportamiento es igual al patrón mundial.</a:t>
            </a:r>
          </a:p>
          <a:p>
            <a:r>
              <a:rPr lang="es-CL" b="0" i="0" dirty="0"/>
              <a:t>Chile se ha mantenido alejado del patrón de comercio mundial, particularmente de los países OCDE no petroleros (cerca de 0,4) y Chile sobre 0,7. </a:t>
            </a:r>
            <a:endParaRPr lang="es-CL" dirty="0"/>
          </a:p>
        </p:txBody>
      </p:sp>
      <p:sp>
        <p:nvSpPr>
          <p:cNvPr id="4" name="Marcador de número de diapositiva 3"/>
          <p:cNvSpPr>
            <a:spLocks noGrp="1"/>
          </p:cNvSpPr>
          <p:nvPr>
            <p:ph type="sldNum" sz="quarter" idx="10"/>
          </p:nvPr>
        </p:nvSpPr>
        <p:spPr/>
        <p:txBody>
          <a:bodyPr/>
          <a:lstStyle/>
          <a:p>
            <a:fld id="{986F8524-49C0-4A15-A50D-BBA395821D78}" type="slidenum">
              <a:rPr lang="es-CL" smtClean="0"/>
              <a:t>21</a:t>
            </a:fld>
            <a:endParaRPr lang="es-CL"/>
          </a:p>
        </p:txBody>
      </p:sp>
    </p:spTree>
    <p:extLst>
      <p:ext uri="{BB962C8B-B14F-4D97-AF65-F5344CB8AC3E}">
        <p14:creationId xmlns:p14="http://schemas.microsoft.com/office/powerpoint/2010/main" val="1927738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kern="1200" dirty="0">
                    <a:solidFill>
                      <a:schemeClr val="tx1"/>
                    </a:solidFill>
                    <a:effectLst/>
                    <a:latin typeface="+mn-lt"/>
                    <a:ea typeface="+mn-ea"/>
                    <a:cs typeface="+mn-cs"/>
                  </a:rPr>
                  <a:t>El indicador EXPY se construye mediante el indicador PRODY, el cual es un promedio ponderado del PIB per cápita de los países que exportan un determinado producto, es decir, corresponde al nivel de ingresos asociados a dicho producto. Siendo </a:t>
                </a:r>
                <a14:m>
                  <m:oMath xmlns:m="http://schemas.openxmlformats.org/officeDocument/2006/math">
                    <m:sSub>
                      <m:sSubPr>
                        <m:ctrlPr>
                          <a:rPr lang="es-CL" sz="1200" i="1" kern="1200">
                            <a:solidFill>
                              <a:schemeClr val="tx1"/>
                            </a:solidFill>
                            <a:effectLst/>
                            <a:latin typeface="Cambria Math" charset="0"/>
                            <a:ea typeface="+mn-ea"/>
                            <a:cs typeface="+mn-cs"/>
                          </a:rPr>
                        </m:ctrlPr>
                      </m:sSubPr>
                      <m:e>
                        <m:r>
                          <a:rPr lang="es-ES" sz="1200" i="1" kern="1200">
                            <a:solidFill>
                              <a:schemeClr val="tx1"/>
                            </a:solidFill>
                            <a:effectLst/>
                            <a:latin typeface="Cambria Math" charset="0"/>
                            <a:ea typeface="+mn-ea"/>
                            <a:cs typeface="+mn-cs"/>
                          </a:rPr>
                          <m:t>𝑋</m:t>
                        </m:r>
                      </m:e>
                      <m:sub>
                        <m:r>
                          <a:rPr lang="es-ES" sz="1200" i="1" kern="1200">
                            <a:solidFill>
                              <a:schemeClr val="tx1"/>
                            </a:solidFill>
                            <a:effectLst/>
                            <a:latin typeface="Cambria Math" charset="0"/>
                            <a:ea typeface="+mn-ea"/>
                            <a:cs typeface="+mn-cs"/>
                          </a:rPr>
                          <m:t>𝑗</m:t>
                        </m:r>
                      </m:sub>
                    </m:sSub>
                  </m:oMath>
                </a14:m>
                <a:r>
                  <a:rPr lang="es-ES" sz="1200" kern="1200" dirty="0">
                    <a:solidFill>
                      <a:schemeClr val="tx1"/>
                    </a:solidFill>
                    <a:effectLst/>
                    <a:latin typeface="+mn-lt"/>
                    <a:ea typeface="+mn-ea"/>
                    <a:cs typeface="+mn-cs"/>
                  </a:rPr>
                  <a:t> el total de exportaciones de un país j (</a:t>
                </a:r>
                <a14:m>
                  <m:oMath xmlns:m="http://schemas.openxmlformats.org/officeDocument/2006/math">
                    <m:sSub>
                      <m:sSubPr>
                        <m:ctrlPr>
                          <a:rPr lang="es-CL" sz="1200" i="1" kern="1200">
                            <a:solidFill>
                              <a:schemeClr val="tx1"/>
                            </a:solidFill>
                            <a:effectLst/>
                            <a:latin typeface="Cambria Math" charset="0"/>
                            <a:ea typeface="+mn-ea"/>
                            <a:cs typeface="+mn-cs"/>
                          </a:rPr>
                        </m:ctrlPr>
                      </m:sSubPr>
                      <m:e>
                        <m:r>
                          <a:rPr lang="es-ES" sz="1200" i="1" kern="1200">
                            <a:solidFill>
                              <a:schemeClr val="tx1"/>
                            </a:solidFill>
                            <a:effectLst/>
                            <a:latin typeface="Cambria Math" charset="0"/>
                            <a:ea typeface="+mn-ea"/>
                            <a:cs typeface="+mn-cs"/>
                          </a:rPr>
                          <m:t>𝑋</m:t>
                        </m:r>
                      </m:e>
                      <m:sub>
                        <m:r>
                          <a:rPr lang="es-ES" sz="1200" i="1" kern="1200">
                            <a:solidFill>
                              <a:schemeClr val="tx1"/>
                            </a:solidFill>
                            <a:effectLst/>
                            <a:latin typeface="Cambria Math" charset="0"/>
                            <a:ea typeface="+mn-ea"/>
                            <a:cs typeface="+mn-cs"/>
                          </a:rPr>
                          <m:t>𝑗</m:t>
                        </m:r>
                      </m:sub>
                    </m:sSub>
                    <m:r>
                      <a:rPr lang="es-ES" sz="1200" i="1" kern="1200">
                        <a:solidFill>
                          <a:schemeClr val="tx1"/>
                        </a:solidFill>
                        <a:effectLst/>
                        <a:latin typeface="Cambria Math" charset="0"/>
                        <a:ea typeface="+mn-ea"/>
                        <a:cs typeface="+mn-cs"/>
                      </a:rPr>
                      <m:t>=</m:t>
                    </m:r>
                    <m:nary>
                      <m:naryPr>
                        <m:chr m:val="∑"/>
                        <m:limLoc m:val="undOvr"/>
                        <m:supHide m:val="on"/>
                        <m:ctrlPr>
                          <a:rPr lang="es-CL" sz="1200" i="1" kern="1200" smtClean="0">
                            <a:solidFill>
                              <a:schemeClr val="tx1"/>
                            </a:solidFill>
                            <a:effectLst/>
                            <a:latin typeface="Cambria Math" charset="0"/>
                            <a:ea typeface="+mn-ea"/>
                            <a:cs typeface="+mn-cs"/>
                          </a:rPr>
                        </m:ctrlPr>
                      </m:naryPr>
                      <m:sub>
                        <m:r>
                          <a:rPr lang="es-CL" sz="1200" b="0" i="1" kern="1200" smtClean="0">
                            <a:solidFill>
                              <a:schemeClr val="tx1"/>
                            </a:solidFill>
                            <a:effectLst/>
                            <a:latin typeface="Cambria Math" panose="02040503050406030204" pitchFamily="18" charset="0"/>
                            <a:ea typeface="+mn-ea"/>
                            <a:cs typeface="+mn-cs"/>
                          </a:rPr>
                          <m:t>𝑘</m:t>
                        </m:r>
                      </m:sub>
                      <m:sup/>
                      <m:e>
                        <m:sSub>
                          <m:sSubPr>
                            <m:ctrlPr>
                              <a:rPr lang="es-CL" sz="1200" i="1" kern="1200">
                                <a:solidFill>
                                  <a:schemeClr val="tx1"/>
                                </a:solidFill>
                                <a:effectLst/>
                                <a:latin typeface="Cambria Math" charset="0"/>
                                <a:ea typeface="+mn-ea"/>
                                <a:cs typeface="+mn-cs"/>
                              </a:rPr>
                            </m:ctrlPr>
                          </m:sSubPr>
                          <m:e>
                            <m:r>
                              <a:rPr lang="es-ES" sz="1200" i="1" kern="1200">
                                <a:solidFill>
                                  <a:schemeClr val="tx1"/>
                                </a:solidFill>
                                <a:effectLst/>
                                <a:latin typeface="Cambria Math" charset="0"/>
                                <a:ea typeface="+mn-ea"/>
                                <a:cs typeface="+mn-cs"/>
                              </a:rPr>
                              <m:t>𝑥</m:t>
                            </m:r>
                          </m:e>
                          <m:sub>
                            <m:r>
                              <a:rPr lang="es-ES" sz="1200" i="1" kern="1200">
                                <a:solidFill>
                                  <a:schemeClr val="tx1"/>
                                </a:solidFill>
                                <a:effectLst/>
                                <a:latin typeface="Cambria Math" charset="0"/>
                                <a:ea typeface="+mn-ea"/>
                                <a:cs typeface="+mn-cs"/>
                              </a:rPr>
                              <m:t>𝑗</m:t>
                            </m:r>
                            <m:r>
                              <a:rPr lang="es-CL" sz="1200" b="0" i="1" kern="1200" smtClean="0">
                                <a:solidFill>
                                  <a:schemeClr val="tx1"/>
                                </a:solidFill>
                                <a:effectLst/>
                                <a:latin typeface="Cambria Math" panose="02040503050406030204" pitchFamily="18" charset="0"/>
                                <a:ea typeface="+mn-ea"/>
                                <a:cs typeface="+mn-cs"/>
                              </a:rPr>
                              <m:t>𝑘</m:t>
                            </m:r>
                          </m:sub>
                        </m:sSub>
                      </m:e>
                    </m:nary>
                  </m:oMath>
                </a14:m>
                <a:r>
                  <a:rPr lang="es-ES" sz="1200" kern="1200" dirty="0">
                    <a:solidFill>
                      <a:schemeClr val="tx1"/>
                    </a:solidFill>
                    <a:effectLst/>
                    <a:latin typeface="+mn-lt"/>
                    <a:ea typeface="+mn-ea"/>
                    <a:cs typeface="+mn-cs"/>
                  </a:rPr>
                  <a:t>), el PRODY o productividad asociada al producto k, donde Y es el PIB de un país corresponde a </a:t>
                </a:r>
                <a14:m>
                  <m:oMath xmlns:m="http://schemas.openxmlformats.org/officeDocument/2006/math">
                    <m:r>
                      <a:rPr lang="es-ES" sz="1200" i="1" kern="1200">
                        <a:solidFill>
                          <a:schemeClr val="tx1"/>
                        </a:solidFill>
                        <a:effectLst/>
                        <a:latin typeface="Cambria Math" charset="0"/>
                        <a:ea typeface="+mn-ea"/>
                        <a:cs typeface="+mn-cs"/>
                      </a:rPr>
                      <m:t>𝑃𝑅𝑂𝐷</m:t>
                    </m:r>
                    <m:sSub>
                      <m:sSubPr>
                        <m:ctrlPr>
                          <a:rPr lang="es-CL" sz="1200" i="1" kern="1200">
                            <a:solidFill>
                              <a:schemeClr val="tx1"/>
                            </a:solidFill>
                            <a:effectLst/>
                            <a:latin typeface="Cambria Math" charset="0"/>
                            <a:ea typeface="+mn-ea"/>
                            <a:cs typeface="+mn-cs"/>
                          </a:rPr>
                        </m:ctrlPr>
                      </m:sSubPr>
                      <m:e>
                        <m:r>
                          <a:rPr lang="es-ES" sz="1200" i="1" kern="1200">
                            <a:solidFill>
                              <a:schemeClr val="tx1"/>
                            </a:solidFill>
                            <a:effectLst/>
                            <a:latin typeface="Cambria Math" charset="0"/>
                            <a:ea typeface="+mn-ea"/>
                            <a:cs typeface="+mn-cs"/>
                          </a:rPr>
                          <m:t>𝑌</m:t>
                        </m:r>
                      </m:e>
                      <m:sub>
                        <m:r>
                          <a:rPr lang="es-ES" sz="1200" i="1" kern="1200">
                            <a:solidFill>
                              <a:schemeClr val="tx1"/>
                            </a:solidFill>
                            <a:effectLst/>
                            <a:latin typeface="Cambria Math" charset="0"/>
                            <a:ea typeface="+mn-ea"/>
                            <a:cs typeface="+mn-cs"/>
                          </a:rPr>
                          <m:t>𝑘</m:t>
                        </m:r>
                      </m:sub>
                    </m:sSub>
                    <m:r>
                      <a:rPr lang="es-ES" sz="1200" i="1" kern="1200">
                        <a:solidFill>
                          <a:schemeClr val="tx1"/>
                        </a:solidFill>
                        <a:effectLst/>
                        <a:latin typeface="Cambria Math" charset="0"/>
                        <a:ea typeface="+mn-ea"/>
                        <a:cs typeface="+mn-cs"/>
                      </a:rPr>
                      <m:t>=</m:t>
                    </m:r>
                    <m:nary>
                      <m:naryPr>
                        <m:chr m:val="∑"/>
                        <m:limLoc m:val="undOvr"/>
                        <m:supHide m:val="on"/>
                        <m:ctrlPr>
                          <a:rPr lang="es-CL" sz="1200" i="1" kern="1200">
                            <a:solidFill>
                              <a:schemeClr val="tx1"/>
                            </a:solidFill>
                            <a:effectLst/>
                            <a:latin typeface="Cambria Math" charset="0"/>
                            <a:ea typeface="+mn-ea"/>
                            <a:cs typeface="+mn-cs"/>
                          </a:rPr>
                        </m:ctrlPr>
                      </m:naryPr>
                      <m:sub>
                        <m:r>
                          <a:rPr lang="es-ES" sz="1200" i="1" kern="1200">
                            <a:solidFill>
                              <a:schemeClr val="tx1"/>
                            </a:solidFill>
                            <a:effectLst/>
                            <a:latin typeface="Cambria Math" charset="0"/>
                            <a:ea typeface="+mn-ea"/>
                            <a:cs typeface="+mn-cs"/>
                          </a:rPr>
                          <m:t>𝑗</m:t>
                        </m:r>
                      </m:sub>
                      <m:sup/>
                      <m:e>
                        <m:f>
                          <m:fPr>
                            <m:ctrlPr>
                              <a:rPr lang="es-CL" sz="1200" i="1" kern="1200">
                                <a:solidFill>
                                  <a:schemeClr val="tx1"/>
                                </a:solidFill>
                                <a:effectLst/>
                                <a:latin typeface="Cambria Math" charset="0"/>
                                <a:ea typeface="+mn-ea"/>
                                <a:cs typeface="+mn-cs"/>
                              </a:rPr>
                            </m:ctrlPr>
                          </m:fPr>
                          <m:num>
                            <m:r>
                              <a:rPr lang="es-ES" sz="1200" i="1" kern="1200">
                                <a:solidFill>
                                  <a:schemeClr val="tx1"/>
                                </a:solidFill>
                                <a:effectLst/>
                                <a:latin typeface="Cambria Math" charset="0"/>
                                <a:ea typeface="+mn-ea"/>
                                <a:cs typeface="+mn-cs"/>
                              </a:rPr>
                              <m:t>(</m:t>
                            </m:r>
                            <m:sSub>
                              <m:sSubPr>
                                <m:ctrlPr>
                                  <a:rPr lang="es-CL" sz="1200" i="1" kern="1200">
                                    <a:solidFill>
                                      <a:schemeClr val="tx1"/>
                                    </a:solidFill>
                                    <a:effectLst/>
                                    <a:latin typeface="Cambria Math" charset="0"/>
                                    <a:ea typeface="+mn-ea"/>
                                    <a:cs typeface="+mn-cs"/>
                                  </a:rPr>
                                </m:ctrlPr>
                              </m:sSubPr>
                              <m:e>
                                <m:r>
                                  <a:rPr lang="es-ES" sz="1200" i="1" kern="1200">
                                    <a:solidFill>
                                      <a:schemeClr val="tx1"/>
                                    </a:solidFill>
                                    <a:effectLst/>
                                    <a:latin typeface="Cambria Math" charset="0"/>
                                    <a:ea typeface="+mn-ea"/>
                                    <a:cs typeface="+mn-cs"/>
                                  </a:rPr>
                                  <m:t>𝑥</m:t>
                                </m:r>
                              </m:e>
                              <m:sub>
                                <m:r>
                                  <a:rPr lang="es-ES" sz="1200" i="1" kern="1200">
                                    <a:solidFill>
                                      <a:schemeClr val="tx1"/>
                                    </a:solidFill>
                                    <a:effectLst/>
                                    <a:latin typeface="Cambria Math" charset="0"/>
                                    <a:ea typeface="+mn-ea"/>
                                    <a:cs typeface="+mn-cs"/>
                                  </a:rPr>
                                  <m:t>𝑗𝑘</m:t>
                                </m:r>
                              </m:sub>
                            </m:sSub>
                            <m:r>
                              <a:rPr lang="es-ES" sz="1200" i="1" kern="1200">
                                <a:solidFill>
                                  <a:schemeClr val="tx1"/>
                                </a:solidFill>
                                <a:effectLst/>
                                <a:latin typeface="Cambria Math" charset="0"/>
                                <a:ea typeface="+mn-ea"/>
                                <a:cs typeface="+mn-cs"/>
                              </a:rPr>
                              <m:t>/</m:t>
                            </m:r>
                            <m:sSub>
                              <m:sSubPr>
                                <m:ctrlPr>
                                  <a:rPr lang="es-CL" sz="1200" i="1" kern="1200">
                                    <a:solidFill>
                                      <a:schemeClr val="tx1"/>
                                    </a:solidFill>
                                    <a:effectLst/>
                                    <a:latin typeface="Cambria Math" charset="0"/>
                                    <a:ea typeface="+mn-ea"/>
                                    <a:cs typeface="+mn-cs"/>
                                  </a:rPr>
                                </m:ctrlPr>
                              </m:sSubPr>
                              <m:e>
                                <m:r>
                                  <a:rPr lang="es-ES" sz="1200" i="1" kern="1200">
                                    <a:solidFill>
                                      <a:schemeClr val="tx1"/>
                                    </a:solidFill>
                                    <a:effectLst/>
                                    <a:latin typeface="Cambria Math" charset="0"/>
                                    <a:ea typeface="+mn-ea"/>
                                    <a:cs typeface="+mn-cs"/>
                                  </a:rPr>
                                  <m:t>𝑋</m:t>
                                </m:r>
                              </m:e>
                              <m:sub>
                                <m:r>
                                  <a:rPr lang="es-ES" sz="1200" i="1" kern="1200">
                                    <a:solidFill>
                                      <a:schemeClr val="tx1"/>
                                    </a:solidFill>
                                    <a:effectLst/>
                                    <a:latin typeface="Cambria Math" charset="0"/>
                                    <a:ea typeface="+mn-ea"/>
                                    <a:cs typeface="+mn-cs"/>
                                  </a:rPr>
                                  <m:t>𝑗</m:t>
                                </m:r>
                              </m:sub>
                            </m:sSub>
                            <m:r>
                              <a:rPr lang="es-ES" sz="1200" i="1" kern="1200">
                                <a:solidFill>
                                  <a:schemeClr val="tx1"/>
                                </a:solidFill>
                                <a:effectLst/>
                                <a:latin typeface="Cambria Math" charset="0"/>
                                <a:ea typeface="+mn-ea"/>
                                <a:cs typeface="+mn-cs"/>
                              </a:rPr>
                              <m:t>)</m:t>
                            </m:r>
                          </m:num>
                          <m:den>
                            <m:nary>
                              <m:naryPr>
                                <m:chr m:val="∑"/>
                                <m:limLoc m:val="undOvr"/>
                                <m:supHide m:val="on"/>
                                <m:ctrlPr>
                                  <a:rPr lang="es-CL" sz="1200" i="1" kern="1200">
                                    <a:solidFill>
                                      <a:schemeClr val="tx1"/>
                                    </a:solidFill>
                                    <a:effectLst/>
                                    <a:latin typeface="Cambria Math" charset="0"/>
                                    <a:ea typeface="+mn-ea"/>
                                    <a:cs typeface="+mn-cs"/>
                                  </a:rPr>
                                </m:ctrlPr>
                              </m:naryPr>
                              <m:sub>
                                <m:r>
                                  <a:rPr lang="es-ES" sz="1200" i="1" kern="1200">
                                    <a:solidFill>
                                      <a:schemeClr val="tx1"/>
                                    </a:solidFill>
                                    <a:effectLst/>
                                    <a:latin typeface="Cambria Math" charset="0"/>
                                    <a:ea typeface="+mn-ea"/>
                                    <a:cs typeface="+mn-cs"/>
                                  </a:rPr>
                                  <m:t>𝑗</m:t>
                                </m:r>
                              </m:sub>
                              <m:sup/>
                              <m:e>
                                <m:r>
                                  <a:rPr lang="es-ES" sz="1200" i="1" kern="1200">
                                    <a:solidFill>
                                      <a:schemeClr val="tx1"/>
                                    </a:solidFill>
                                    <a:effectLst/>
                                    <a:latin typeface="Cambria Math" charset="0"/>
                                    <a:ea typeface="+mn-ea"/>
                                    <a:cs typeface="+mn-cs"/>
                                  </a:rPr>
                                  <m:t>(</m:t>
                                </m:r>
                                <m:sSub>
                                  <m:sSubPr>
                                    <m:ctrlPr>
                                      <a:rPr lang="es-CL" sz="1200" i="1" kern="1200">
                                        <a:solidFill>
                                          <a:schemeClr val="tx1"/>
                                        </a:solidFill>
                                        <a:effectLst/>
                                        <a:latin typeface="Cambria Math" charset="0"/>
                                        <a:ea typeface="+mn-ea"/>
                                        <a:cs typeface="+mn-cs"/>
                                      </a:rPr>
                                    </m:ctrlPr>
                                  </m:sSubPr>
                                  <m:e>
                                    <m:r>
                                      <a:rPr lang="es-ES" sz="1200" i="1" kern="1200">
                                        <a:solidFill>
                                          <a:schemeClr val="tx1"/>
                                        </a:solidFill>
                                        <a:effectLst/>
                                        <a:latin typeface="Cambria Math" charset="0"/>
                                        <a:ea typeface="+mn-ea"/>
                                        <a:cs typeface="+mn-cs"/>
                                      </a:rPr>
                                      <m:t>𝑥</m:t>
                                    </m:r>
                                  </m:e>
                                  <m:sub>
                                    <m:r>
                                      <a:rPr lang="es-ES" sz="1200" i="1" kern="1200">
                                        <a:solidFill>
                                          <a:schemeClr val="tx1"/>
                                        </a:solidFill>
                                        <a:effectLst/>
                                        <a:latin typeface="Cambria Math" charset="0"/>
                                        <a:ea typeface="+mn-ea"/>
                                        <a:cs typeface="+mn-cs"/>
                                      </a:rPr>
                                      <m:t>𝑗𝑘</m:t>
                                    </m:r>
                                  </m:sub>
                                </m:sSub>
                                <m:r>
                                  <a:rPr lang="es-ES" sz="1200" i="1" kern="1200">
                                    <a:solidFill>
                                      <a:schemeClr val="tx1"/>
                                    </a:solidFill>
                                    <a:effectLst/>
                                    <a:latin typeface="Cambria Math" charset="0"/>
                                    <a:ea typeface="+mn-ea"/>
                                    <a:cs typeface="+mn-cs"/>
                                  </a:rPr>
                                  <m:t>/</m:t>
                                </m:r>
                                <m:sSub>
                                  <m:sSubPr>
                                    <m:ctrlPr>
                                      <a:rPr lang="es-CL" sz="1200" i="1" kern="1200">
                                        <a:solidFill>
                                          <a:schemeClr val="tx1"/>
                                        </a:solidFill>
                                        <a:effectLst/>
                                        <a:latin typeface="Cambria Math" charset="0"/>
                                        <a:ea typeface="+mn-ea"/>
                                        <a:cs typeface="+mn-cs"/>
                                      </a:rPr>
                                    </m:ctrlPr>
                                  </m:sSubPr>
                                  <m:e>
                                    <m:r>
                                      <a:rPr lang="es-ES" sz="1200" i="1" kern="1200">
                                        <a:solidFill>
                                          <a:schemeClr val="tx1"/>
                                        </a:solidFill>
                                        <a:effectLst/>
                                        <a:latin typeface="Cambria Math" charset="0"/>
                                        <a:ea typeface="+mn-ea"/>
                                        <a:cs typeface="+mn-cs"/>
                                      </a:rPr>
                                      <m:t>𝑋</m:t>
                                    </m:r>
                                  </m:e>
                                  <m:sub>
                                    <m:r>
                                      <a:rPr lang="es-ES" sz="1200" i="1" kern="1200">
                                        <a:solidFill>
                                          <a:schemeClr val="tx1"/>
                                        </a:solidFill>
                                        <a:effectLst/>
                                        <a:latin typeface="Cambria Math" charset="0"/>
                                        <a:ea typeface="+mn-ea"/>
                                        <a:cs typeface="+mn-cs"/>
                                      </a:rPr>
                                      <m:t>𝑗</m:t>
                                    </m:r>
                                  </m:sub>
                                </m:sSub>
                                <m:r>
                                  <a:rPr lang="es-ES" sz="1200" i="1" kern="1200">
                                    <a:solidFill>
                                      <a:schemeClr val="tx1"/>
                                    </a:solidFill>
                                    <a:effectLst/>
                                    <a:latin typeface="Cambria Math" charset="0"/>
                                    <a:ea typeface="+mn-ea"/>
                                    <a:cs typeface="+mn-cs"/>
                                  </a:rPr>
                                  <m:t>)</m:t>
                                </m:r>
                              </m:e>
                            </m:nary>
                          </m:den>
                        </m:f>
                        <m:sSub>
                          <m:sSubPr>
                            <m:ctrlPr>
                              <a:rPr lang="es-CL" sz="1200" i="1" kern="1200">
                                <a:solidFill>
                                  <a:schemeClr val="tx1"/>
                                </a:solidFill>
                                <a:effectLst/>
                                <a:latin typeface="Cambria Math" charset="0"/>
                                <a:ea typeface="+mn-ea"/>
                                <a:cs typeface="+mn-cs"/>
                              </a:rPr>
                            </m:ctrlPr>
                          </m:sSubPr>
                          <m:e>
                            <m:r>
                              <a:rPr lang="es-ES" sz="1200" i="1" kern="1200">
                                <a:solidFill>
                                  <a:schemeClr val="tx1"/>
                                </a:solidFill>
                                <a:effectLst/>
                                <a:latin typeface="Cambria Math" charset="0"/>
                                <a:ea typeface="+mn-ea"/>
                                <a:cs typeface="+mn-cs"/>
                              </a:rPr>
                              <m:t>𝑌</m:t>
                            </m:r>
                          </m:e>
                          <m:sub>
                            <m:r>
                              <a:rPr lang="es-ES" sz="1200" i="1" kern="1200">
                                <a:solidFill>
                                  <a:schemeClr val="tx1"/>
                                </a:solidFill>
                                <a:effectLst/>
                                <a:latin typeface="Cambria Math" charset="0"/>
                                <a:ea typeface="+mn-ea"/>
                                <a:cs typeface="+mn-cs"/>
                              </a:rPr>
                              <m:t>𝑗</m:t>
                            </m:r>
                          </m:sub>
                        </m:sSub>
                      </m:e>
                    </m:nary>
                  </m:oMath>
                </a14:m>
                <a:r>
                  <a:rPr lang="es-ES" sz="1200" kern="1200" dirty="0">
                    <a:solidFill>
                      <a:schemeClr val="tx1"/>
                    </a:solidFill>
                    <a:effectLst/>
                    <a:latin typeface="+mn-lt"/>
                    <a:ea typeface="+mn-ea"/>
                    <a:cs typeface="+mn-cs"/>
                  </a:rPr>
                  <a:t>. Luego, el índice </a:t>
                </a:r>
                <a14:m>
                  <m:oMath xmlns:m="http://schemas.openxmlformats.org/officeDocument/2006/math">
                    <m:r>
                      <a:rPr lang="es-ES" sz="1200" i="1" kern="1200">
                        <a:solidFill>
                          <a:schemeClr val="tx1"/>
                        </a:solidFill>
                        <a:effectLst/>
                        <a:latin typeface="Cambria Math" charset="0"/>
                        <a:ea typeface="+mn-ea"/>
                        <a:cs typeface="+mn-cs"/>
                      </a:rPr>
                      <m:t>𝐸𝑋𝑃</m:t>
                    </m:r>
                    <m:sSub>
                      <m:sSubPr>
                        <m:ctrlPr>
                          <a:rPr lang="es-CL" sz="1200" i="1" kern="1200">
                            <a:solidFill>
                              <a:schemeClr val="tx1"/>
                            </a:solidFill>
                            <a:effectLst/>
                            <a:latin typeface="Cambria Math" charset="0"/>
                            <a:ea typeface="+mn-ea"/>
                            <a:cs typeface="+mn-cs"/>
                          </a:rPr>
                        </m:ctrlPr>
                      </m:sSubPr>
                      <m:e>
                        <m:r>
                          <a:rPr lang="es-ES" sz="1200" i="1" kern="1200">
                            <a:solidFill>
                              <a:schemeClr val="tx1"/>
                            </a:solidFill>
                            <a:effectLst/>
                            <a:latin typeface="Cambria Math" charset="0"/>
                            <a:ea typeface="+mn-ea"/>
                            <a:cs typeface="+mn-cs"/>
                          </a:rPr>
                          <m:t>𝑌</m:t>
                        </m:r>
                      </m:e>
                      <m:sub>
                        <m:r>
                          <a:rPr lang="es-CL" sz="1200" b="0" i="1" kern="1200" smtClean="0">
                            <a:solidFill>
                              <a:schemeClr val="tx1"/>
                            </a:solidFill>
                            <a:effectLst/>
                            <a:latin typeface="Cambria Math" panose="02040503050406030204" pitchFamily="18" charset="0"/>
                            <a:ea typeface="+mn-ea"/>
                            <a:cs typeface="+mn-cs"/>
                          </a:rPr>
                          <m:t>𝑗</m:t>
                        </m:r>
                      </m:sub>
                    </m:sSub>
                    <m:r>
                      <a:rPr lang="es-ES" sz="1200" i="1" kern="1200">
                        <a:solidFill>
                          <a:schemeClr val="tx1"/>
                        </a:solidFill>
                        <a:effectLst/>
                        <a:latin typeface="Cambria Math" charset="0"/>
                        <a:ea typeface="+mn-ea"/>
                        <a:cs typeface="+mn-cs"/>
                      </a:rPr>
                      <m:t>=</m:t>
                    </m:r>
                    <m:nary>
                      <m:naryPr>
                        <m:chr m:val="∑"/>
                        <m:limLoc m:val="undOvr"/>
                        <m:supHide m:val="on"/>
                        <m:ctrlPr>
                          <a:rPr lang="es-CL" sz="1200" i="1" kern="1200">
                            <a:solidFill>
                              <a:schemeClr val="tx1"/>
                            </a:solidFill>
                            <a:effectLst/>
                            <a:latin typeface="Cambria Math" charset="0"/>
                            <a:ea typeface="+mn-ea"/>
                            <a:cs typeface="+mn-cs"/>
                          </a:rPr>
                        </m:ctrlPr>
                      </m:naryPr>
                      <m:sub>
                        <m:r>
                          <a:rPr lang="es-CL" sz="1200" b="0" i="1" kern="1200" smtClean="0">
                            <a:solidFill>
                              <a:schemeClr val="tx1"/>
                            </a:solidFill>
                            <a:effectLst/>
                            <a:latin typeface="Cambria Math" panose="02040503050406030204" pitchFamily="18" charset="0"/>
                            <a:ea typeface="+mn-ea"/>
                            <a:cs typeface="+mn-cs"/>
                          </a:rPr>
                          <m:t> </m:t>
                        </m:r>
                      </m:sub>
                      <m:sup/>
                      <m:e>
                        <m:d>
                          <m:dPr>
                            <m:ctrlPr>
                              <a:rPr lang="es-CL" sz="1200" i="1" kern="1200">
                                <a:solidFill>
                                  <a:schemeClr val="tx1"/>
                                </a:solidFill>
                                <a:effectLst/>
                                <a:latin typeface="Cambria Math" charset="0"/>
                                <a:ea typeface="+mn-ea"/>
                                <a:cs typeface="+mn-cs"/>
                              </a:rPr>
                            </m:ctrlPr>
                          </m:dPr>
                          <m:e>
                            <m:f>
                              <m:fPr>
                                <m:ctrlPr>
                                  <a:rPr lang="es-CL" sz="1200" i="1" kern="1200">
                                    <a:solidFill>
                                      <a:schemeClr val="tx1"/>
                                    </a:solidFill>
                                    <a:effectLst/>
                                    <a:latin typeface="Cambria Math" charset="0"/>
                                    <a:ea typeface="+mn-ea"/>
                                    <a:cs typeface="+mn-cs"/>
                                  </a:rPr>
                                </m:ctrlPr>
                              </m:fPr>
                              <m:num>
                                <m:sSub>
                                  <m:sSubPr>
                                    <m:ctrlPr>
                                      <a:rPr lang="es-CL" sz="1200" i="1" kern="1200">
                                        <a:solidFill>
                                          <a:schemeClr val="tx1"/>
                                        </a:solidFill>
                                        <a:effectLst/>
                                        <a:latin typeface="Cambria Math" charset="0"/>
                                        <a:ea typeface="+mn-ea"/>
                                        <a:cs typeface="+mn-cs"/>
                                      </a:rPr>
                                    </m:ctrlPr>
                                  </m:sSubPr>
                                  <m:e>
                                    <m:r>
                                      <a:rPr lang="es-ES" sz="1200" i="1" kern="1200">
                                        <a:solidFill>
                                          <a:schemeClr val="tx1"/>
                                        </a:solidFill>
                                        <a:effectLst/>
                                        <a:latin typeface="Cambria Math" charset="0"/>
                                        <a:ea typeface="+mn-ea"/>
                                        <a:cs typeface="+mn-cs"/>
                                      </a:rPr>
                                      <m:t>𝑥</m:t>
                                    </m:r>
                                  </m:e>
                                  <m:sub>
                                    <m:r>
                                      <a:rPr lang="es-CL" sz="1200" b="0" i="1" kern="1200" smtClean="0">
                                        <a:solidFill>
                                          <a:schemeClr val="tx1"/>
                                        </a:solidFill>
                                        <a:effectLst/>
                                        <a:latin typeface="Cambria Math" panose="02040503050406030204" pitchFamily="18" charset="0"/>
                                        <a:ea typeface="+mn-ea"/>
                                        <a:cs typeface="+mn-cs"/>
                                      </a:rPr>
                                      <m:t>𝑗𝑘</m:t>
                                    </m:r>
                                  </m:sub>
                                </m:sSub>
                              </m:num>
                              <m:den>
                                <m:sSub>
                                  <m:sSubPr>
                                    <m:ctrlPr>
                                      <a:rPr lang="es-CL" sz="1200" i="1" kern="1200">
                                        <a:solidFill>
                                          <a:schemeClr val="tx1"/>
                                        </a:solidFill>
                                        <a:effectLst/>
                                        <a:latin typeface="Cambria Math" charset="0"/>
                                        <a:ea typeface="+mn-ea"/>
                                        <a:cs typeface="+mn-cs"/>
                                      </a:rPr>
                                    </m:ctrlPr>
                                  </m:sSubPr>
                                  <m:e>
                                    <m:r>
                                      <a:rPr lang="es-ES" sz="1200" i="1" kern="1200">
                                        <a:solidFill>
                                          <a:schemeClr val="tx1"/>
                                        </a:solidFill>
                                        <a:effectLst/>
                                        <a:latin typeface="Cambria Math" charset="0"/>
                                        <a:ea typeface="+mn-ea"/>
                                        <a:cs typeface="+mn-cs"/>
                                      </a:rPr>
                                      <m:t>𝑋</m:t>
                                    </m:r>
                                  </m:e>
                                  <m:sub>
                                    <m:r>
                                      <a:rPr lang="es-CL" sz="1200" b="0" i="1" kern="1200" smtClean="0">
                                        <a:solidFill>
                                          <a:schemeClr val="tx1"/>
                                        </a:solidFill>
                                        <a:effectLst/>
                                        <a:latin typeface="Cambria Math" panose="02040503050406030204" pitchFamily="18" charset="0"/>
                                        <a:ea typeface="+mn-ea"/>
                                        <a:cs typeface="+mn-cs"/>
                                      </a:rPr>
                                      <m:t>𝑗</m:t>
                                    </m:r>
                                  </m:sub>
                                </m:sSub>
                              </m:den>
                            </m:f>
                          </m:e>
                        </m:d>
                        <m:r>
                          <a:rPr lang="es-ES" sz="1200" i="1" kern="1200">
                            <a:solidFill>
                              <a:schemeClr val="tx1"/>
                            </a:solidFill>
                            <a:effectLst/>
                            <a:latin typeface="Cambria Math" charset="0"/>
                            <a:ea typeface="+mn-ea"/>
                            <a:cs typeface="+mn-cs"/>
                          </a:rPr>
                          <m:t>𝑃𝑅𝑂𝐷</m:t>
                        </m:r>
                        <m:sSub>
                          <m:sSubPr>
                            <m:ctrlPr>
                              <a:rPr lang="es-CL" sz="1200" i="1" kern="1200">
                                <a:solidFill>
                                  <a:schemeClr val="tx1"/>
                                </a:solidFill>
                                <a:effectLst/>
                                <a:latin typeface="Cambria Math" charset="0"/>
                                <a:ea typeface="+mn-ea"/>
                                <a:cs typeface="+mn-cs"/>
                              </a:rPr>
                            </m:ctrlPr>
                          </m:sSubPr>
                          <m:e>
                            <m:r>
                              <a:rPr lang="es-ES" sz="1200" i="1" kern="1200">
                                <a:solidFill>
                                  <a:schemeClr val="tx1"/>
                                </a:solidFill>
                                <a:effectLst/>
                                <a:latin typeface="Cambria Math" charset="0"/>
                                <a:ea typeface="+mn-ea"/>
                                <a:cs typeface="+mn-cs"/>
                              </a:rPr>
                              <m:t>𝑌</m:t>
                            </m:r>
                          </m:e>
                          <m:sub>
                            <m:r>
                              <a:rPr lang="es-CL" sz="1200" b="0" i="1" kern="1200" smtClean="0">
                                <a:solidFill>
                                  <a:schemeClr val="tx1"/>
                                </a:solidFill>
                                <a:effectLst/>
                                <a:latin typeface="Cambria Math" panose="02040503050406030204" pitchFamily="18" charset="0"/>
                                <a:ea typeface="+mn-ea"/>
                                <a:cs typeface="+mn-cs"/>
                              </a:rPr>
                              <m:t>𝑘</m:t>
                            </m:r>
                          </m:sub>
                        </m:sSub>
                      </m:e>
                    </m:nary>
                  </m:oMath>
                </a14:m>
                <a:r>
                  <a:rPr lang="es-ES" sz="1200" kern="1200" dirty="0">
                    <a:solidFill>
                      <a:schemeClr val="tx1"/>
                    </a:solidFill>
                    <a:effectLst/>
                    <a:latin typeface="+mn-lt"/>
                    <a:ea typeface="+mn-ea"/>
                    <a:cs typeface="+mn-cs"/>
                  </a:rPr>
                  <a:t>.</a:t>
                </a:r>
                <a:endParaRPr lang="es-CL" sz="1200" kern="1200" dirty="0">
                  <a:solidFill>
                    <a:schemeClr val="tx1"/>
                  </a:solidFill>
                  <a:effectLst/>
                  <a:latin typeface="+mn-lt"/>
                  <a:ea typeface="+mn-ea"/>
                  <a:cs typeface="+mn-cs"/>
                </a:endParaRPr>
              </a:p>
              <a:p>
                <a:endParaRPr lang="es-CL" dirty="0"/>
              </a:p>
            </p:txBody>
          </p:sp>
        </mc:Choice>
        <mc:Fallback xmlns="">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kern="1200" dirty="0">
                    <a:solidFill>
                      <a:schemeClr val="tx1"/>
                    </a:solidFill>
                    <a:effectLst/>
                    <a:latin typeface="+mn-lt"/>
                    <a:ea typeface="+mn-ea"/>
                    <a:cs typeface="+mn-cs"/>
                  </a:rPr>
                  <a:t>El indicador EXPY se construye mediante el indicador PRODY, el cual es un promedio ponderado del PIB per cápita de los países que exportan un determinado producto, es decir, corresponde al nivel de ingresos asociados a dicho producto. Siendo </a:t>
                </a:r>
                <a:r>
                  <a:rPr lang="es-ES" sz="1200" i="0" kern="1200">
                    <a:solidFill>
                      <a:schemeClr val="tx1"/>
                    </a:solidFill>
                    <a:effectLst/>
                    <a:latin typeface="+mn-lt"/>
                    <a:ea typeface="+mn-ea"/>
                    <a:cs typeface="+mn-cs"/>
                  </a:rPr>
                  <a:t>𝑋</a:t>
                </a:r>
                <a:r>
                  <a:rPr lang="es-CL" sz="1200" i="0" kern="1200">
                    <a:solidFill>
                      <a:schemeClr val="tx1"/>
                    </a:solidFill>
                    <a:effectLst/>
                    <a:latin typeface="+mn-lt"/>
                    <a:ea typeface="+mn-ea"/>
                    <a:cs typeface="+mn-cs"/>
                  </a:rPr>
                  <a:t>_</a:t>
                </a:r>
                <a:r>
                  <a:rPr lang="es-ES" sz="1200" i="0" kern="1200">
                    <a:solidFill>
                      <a:schemeClr val="tx1"/>
                    </a:solidFill>
                    <a:effectLst/>
                    <a:latin typeface="+mn-lt"/>
                    <a:ea typeface="+mn-ea"/>
                    <a:cs typeface="+mn-cs"/>
                  </a:rPr>
                  <a:t>𝑗</a:t>
                </a:r>
                <a:r>
                  <a:rPr lang="es-ES" sz="1200" kern="1200" dirty="0">
                    <a:solidFill>
                      <a:schemeClr val="tx1"/>
                    </a:solidFill>
                    <a:effectLst/>
                    <a:latin typeface="+mn-lt"/>
                    <a:ea typeface="+mn-ea"/>
                    <a:cs typeface="+mn-cs"/>
                  </a:rPr>
                  <a:t> el total de exportaciones de un país j (</a:t>
                </a:r>
                <a:r>
                  <a:rPr lang="es-ES" sz="1200" i="0" kern="1200">
                    <a:solidFill>
                      <a:schemeClr val="tx1"/>
                    </a:solidFill>
                    <a:effectLst/>
                    <a:latin typeface="+mn-lt"/>
                    <a:ea typeface="+mn-ea"/>
                    <a:cs typeface="+mn-cs"/>
                  </a:rPr>
                  <a:t>𝑋</a:t>
                </a:r>
                <a:r>
                  <a:rPr lang="es-CL" sz="1200" i="0" kern="1200">
                    <a:solidFill>
                      <a:schemeClr val="tx1"/>
                    </a:solidFill>
                    <a:effectLst/>
                    <a:latin typeface="+mn-lt"/>
                    <a:ea typeface="+mn-ea"/>
                    <a:cs typeface="+mn-cs"/>
                  </a:rPr>
                  <a:t>_</a:t>
                </a:r>
                <a:r>
                  <a:rPr lang="es-ES" sz="1200" i="0" kern="1200">
                    <a:solidFill>
                      <a:schemeClr val="tx1"/>
                    </a:solidFill>
                    <a:effectLst/>
                    <a:latin typeface="+mn-lt"/>
                    <a:ea typeface="+mn-ea"/>
                    <a:cs typeface="+mn-cs"/>
                  </a:rPr>
                  <a:t>𝑗=</a:t>
                </a:r>
                <a:r>
                  <a:rPr lang="es-CL" sz="1200" i="0" kern="1200">
                    <a:solidFill>
                      <a:schemeClr val="tx1"/>
                    </a:solidFill>
                    <a:effectLst/>
                    <a:latin typeface="+mn-lt"/>
                    <a:ea typeface="+mn-ea"/>
                    <a:cs typeface="+mn-cs"/>
                  </a:rPr>
                  <a:t>∑1</a:t>
                </a:r>
                <a:r>
                  <a:rPr lang="es-ES" sz="1200" i="0" kern="1200">
                    <a:solidFill>
                      <a:schemeClr val="tx1"/>
                    </a:solidFill>
                    <a:effectLst/>
                    <a:latin typeface="+mn-lt"/>
                    <a:ea typeface="+mn-ea"/>
                    <a:cs typeface="+mn-cs"/>
                  </a:rPr>
                  <a:t>_</a:t>
                </a:r>
                <a:r>
                  <a:rPr lang="es-CL" sz="1200" b="0" i="0" kern="1200">
                    <a:solidFill>
                      <a:schemeClr val="tx1"/>
                    </a:solidFill>
                    <a:effectLst/>
                    <a:latin typeface="Cambria Math" panose="02040503050406030204" pitchFamily="18" charset="0"/>
                    <a:ea typeface="+mn-ea"/>
                    <a:cs typeface="+mn-cs"/>
                  </a:rPr>
                  <a:t>𝑘</a:t>
                </a:r>
                <a:r>
                  <a:rPr lang="es-ES" sz="1200" b="0" i="0" kern="1200">
                    <a:solidFill>
                      <a:schemeClr val="tx1"/>
                    </a:solidFill>
                    <a:effectLst/>
                    <a:latin typeface="+mn-lt"/>
                    <a:ea typeface="+mn-ea"/>
                    <a:cs typeface="+mn-cs"/>
                  </a:rPr>
                  <a:t>▒</a:t>
                </a:r>
                <a:r>
                  <a:rPr lang="es-ES" sz="1200" i="0" kern="1200">
                    <a:solidFill>
                      <a:schemeClr val="tx1"/>
                    </a:solidFill>
                    <a:effectLst/>
                    <a:latin typeface="+mn-lt"/>
                    <a:ea typeface="+mn-ea"/>
                    <a:cs typeface="+mn-cs"/>
                  </a:rPr>
                  <a:t>𝑥</a:t>
                </a:r>
                <a:r>
                  <a:rPr lang="es-CL" sz="1200" i="0" kern="1200">
                    <a:solidFill>
                      <a:schemeClr val="tx1"/>
                    </a:solidFill>
                    <a:effectLst/>
                    <a:latin typeface="+mn-lt"/>
                    <a:ea typeface="+mn-ea"/>
                    <a:cs typeface="+mn-cs"/>
                  </a:rPr>
                  <a:t>_</a:t>
                </a:r>
                <a:r>
                  <a:rPr lang="es-ES" sz="1200" i="0" kern="1200">
                    <a:solidFill>
                      <a:schemeClr val="tx1"/>
                    </a:solidFill>
                    <a:effectLst/>
                    <a:latin typeface="+mn-lt"/>
                    <a:ea typeface="+mn-ea"/>
                    <a:cs typeface="+mn-cs"/>
                  </a:rPr>
                  <a:t>𝑗</a:t>
                </a:r>
                <a:r>
                  <a:rPr lang="es-CL" sz="1200" b="0" i="0" kern="1200">
                    <a:solidFill>
                      <a:schemeClr val="tx1"/>
                    </a:solidFill>
                    <a:effectLst/>
                    <a:latin typeface="Cambria Math" panose="02040503050406030204" pitchFamily="18" charset="0"/>
                    <a:ea typeface="+mn-ea"/>
                    <a:cs typeface="+mn-cs"/>
                  </a:rPr>
                  <a:t>𝑘</a:t>
                </a:r>
                <a:r>
                  <a:rPr lang="es-ES" sz="1200" b="0" i="0" kern="1200">
                    <a:solidFill>
                      <a:schemeClr val="tx1"/>
                    </a:solidFill>
                    <a:effectLst/>
                    <a:latin typeface="+mn-lt"/>
                    <a:ea typeface="+mn-ea"/>
                    <a:cs typeface="+mn-cs"/>
                  </a:rPr>
                  <a:t> </a:t>
                </a:r>
                <a:r>
                  <a:rPr lang="es-ES" sz="1200" kern="1200" dirty="0">
                    <a:solidFill>
                      <a:schemeClr val="tx1"/>
                    </a:solidFill>
                    <a:effectLst/>
                    <a:latin typeface="+mn-lt"/>
                    <a:ea typeface="+mn-ea"/>
                    <a:cs typeface="+mn-cs"/>
                  </a:rPr>
                  <a:t>), el PRODY o productividad asociada al producto k, donde Y es el PIB de un país corresponde a </a:t>
                </a:r>
                <a:r>
                  <a:rPr lang="es-ES" sz="1200" i="0" kern="1200">
                    <a:solidFill>
                      <a:schemeClr val="tx1"/>
                    </a:solidFill>
                    <a:effectLst/>
                    <a:latin typeface="+mn-lt"/>
                    <a:ea typeface="+mn-ea"/>
                    <a:cs typeface="+mn-cs"/>
                  </a:rPr>
                  <a:t>𝑃𝑅𝑂𝐷𝑌</a:t>
                </a:r>
                <a:r>
                  <a:rPr lang="es-CL" sz="1200" i="0" kern="1200">
                    <a:solidFill>
                      <a:schemeClr val="tx1"/>
                    </a:solidFill>
                    <a:effectLst/>
                    <a:latin typeface="+mn-lt"/>
                    <a:ea typeface="+mn-ea"/>
                    <a:cs typeface="+mn-cs"/>
                  </a:rPr>
                  <a:t>_</a:t>
                </a:r>
                <a:r>
                  <a:rPr lang="es-ES" sz="1200" i="0" kern="1200">
                    <a:solidFill>
                      <a:schemeClr val="tx1"/>
                    </a:solidFill>
                    <a:effectLst/>
                    <a:latin typeface="+mn-lt"/>
                    <a:ea typeface="+mn-ea"/>
                    <a:cs typeface="+mn-cs"/>
                  </a:rPr>
                  <a:t>𝑘=</a:t>
                </a:r>
                <a:r>
                  <a:rPr lang="es-CL" sz="1200" i="0" kern="1200">
                    <a:solidFill>
                      <a:schemeClr val="tx1"/>
                    </a:solidFill>
                    <a:effectLst/>
                    <a:latin typeface="+mn-lt"/>
                    <a:ea typeface="+mn-ea"/>
                    <a:cs typeface="+mn-cs"/>
                  </a:rPr>
                  <a:t>∑1</a:t>
                </a:r>
                <a:r>
                  <a:rPr lang="es-ES" sz="1200" i="0" kern="1200">
                    <a:solidFill>
                      <a:schemeClr val="tx1"/>
                    </a:solidFill>
                    <a:effectLst/>
                    <a:latin typeface="+mn-lt"/>
                    <a:ea typeface="+mn-ea"/>
                    <a:cs typeface="+mn-cs"/>
                  </a:rPr>
                  <a:t>_𝑗▒</a:t>
                </a:r>
                <a:r>
                  <a:rPr lang="es-CL" sz="1200" i="0" kern="1200">
                    <a:solidFill>
                      <a:schemeClr val="tx1"/>
                    </a:solidFill>
                    <a:effectLst/>
                    <a:latin typeface="+mn-lt"/>
                    <a:ea typeface="+mn-ea"/>
                    <a:cs typeface="+mn-cs"/>
                  </a:rPr>
                  <a:t>〖(</a:t>
                </a:r>
                <a:r>
                  <a:rPr lang="es-ES" sz="1200" i="0" kern="1200">
                    <a:solidFill>
                      <a:schemeClr val="tx1"/>
                    </a:solidFill>
                    <a:effectLst/>
                    <a:latin typeface="+mn-lt"/>
                    <a:ea typeface="+mn-ea"/>
                    <a:cs typeface="+mn-cs"/>
                  </a:rPr>
                  <a:t>(𝑥</a:t>
                </a:r>
                <a:r>
                  <a:rPr lang="es-CL" sz="1200" i="0" kern="1200">
                    <a:solidFill>
                      <a:schemeClr val="tx1"/>
                    </a:solidFill>
                    <a:effectLst/>
                    <a:latin typeface="+mn-lt"/>
                    <a:ea typeface="+mn-ea"/>
                    <a:cs typeface="+mn-cs"/>
                  </a:rPr>
                  <a:t>_</a:t>
                </a:r>
                <a:r>
                  <a:rPr lang="es-ES" sz="1200" i="0" kern="1200">
                    <a:solidFill>
                      <a:schemeClr val="tx1"/>
                    </a:solidFill>
                    <a:effectLst/>
                    <a:latin typeface="+mn-lt"/>
                    <a:ea typeface="+mn-ea"/>
                    <a:cs typeface="+mn-cs"/>
                  </a:rPr>
                  <a:t>𝑗𝑘/𝑋</a:t>
                </a:r>
                <a:r>
                  <a:rPr lang="es-CL" sz="1200" i="0" kern="1200">
                    <a:solidFill>
                      <a:schemeClr val="tx1"/>
                    </a:solidFill>
                    <a:effectLst/>
                    <a:latin typeface="+mn-lt"/>
                    <a:ea typeface="+mn-ea"/>
                    <a:cs typeface="+mn-cs"/>
                  </a:rPr>
                  <a:t>_</a:t>
                </a:r>
                <a:r>
                  <a:rPr lang="es-ES" sz="1200" i="0" kern="1200">
                    <a:solidFill>
                      <a:schemeClr val="tx1"/>
                    </a:solidFill>
                    <a:effectLst/>
                    <a:latin typeface="+mn-lt"/>
                    <a:ea typeface="+mn-ea"/>
                    <a:cs typeface="+mn-cs"/>
                  </a:rPr>
                  <a:t>𝑗)</a:t>
                </a:r>
                <a:r>
                  <a:rPr lang="es-CL" sz="1200" i="0" kern="1200">
                    <a:solidFill>
                      <a:schemeClr val="tx1"/>
                    </a:solidFill>
                    <a:effectLst/>
                    <a:latin typeface="+mn-lt"/>
                    <a:ea typeface="+mn-ea"/>
                    <a:cs typeface="+mn-cs"/>
                  </a:rPr>
                  <a:t>)/(∑1</a:t>
                </a:r>
                <a:r>
                  <a:rPr lang="es-ES" sz="1200" i="0" kern="1200">
                    <a:solidFill>
                      <a:schemeClr val="tx1"/>
                    </a:solidFill>
                    <a:effectLst/>
                    <a:latin typeface="+mn-lt"/>
                    <a:ea typeface="+mn-ea"/>
                    <a:cs typeface="+mn-cs"/>
                  </a:rPr>
                  <a:t>_𝑗▒</a:t>
                </a:r>
                <a:r>
                  <a:rPr lang="es-CL" sz="1200" i="0" kern="1200">
                    <a:solidFill>
                      <a:schemeClr val="tx1"/>
                    </a:solidFill>
                    <a:effectLst/>
                    <a:latin typeface="+mn-lt"/>
                    <a:ea typeface="+mn-ea"/>
                    <a:cs typeface="+mn-cs"/>
                  </a:rPr>
                  <a:t>〖</a:t>
                </a:r>
                <a:r>
                  <a:rPr lang="es-ES" sz="1200" i="0" kern="1200">
                    <a:solidFill>
                      <a:schemeClr val="tx1"/>
                    </a:solidFill>
                    <a:effectLst/>
                    <a:latin typeface="+mn-lt"/>
                    <a:ea typeface="+mn-ea"/>
                    <a:cs typeface="+mn-cs"/>
                  </a:rPr>
                  <a:t>(𝑥</a:t>
                </a:r>
                <a:r>
                  <a:rPr lang="es-CL" sz="1200" i="0" kern="1200">
                    <a:solidFill>
                      <a:schemeClr val="tx1"/>
                    </a:solidFill>
                    <a:effectLst/>
                    <a:latin typeface="+mn-lt"/>
                    <a:ea typeface="+mn-ea"/>
                    <a:cs typeface="+mn-cs"/>
                  </a:rPr>
                  <a:t>_</a:t>
                </a:r>
                <a:r>
                  <a:rPr lang="es-ES" sz="1200" i="0" kern="1200">
                    <a:solidFill>
                      <a:schemeClr val="tx1"/>
                    </a:solidFill>
                    <a:effectLst/>
                    <a:latin typeface="+mn-lt"/>
                    <a:ea typeface="+mn-ea"/>
                    <a:cs typeface="+mn-cs"/>
                  </a:rPr>
                  <a:t>𝑗𝑘/𝑋</a:t>
                </a:r>
                <a:r>
                  <a:rPr lang="es-CL" sz="1200" i="0" kern="1200">
                    <a:solidFill>
                      <a:schemeClr val="tx1"/>
                    </a:solidFill>
                    <a:effectLst/>
                    <a:latin typeface="+mn-lt"/>
                    <a:ea typeface="+mn-ea"/>
                    <a:cs typeface="+mn-cs"/>
                  </a:rPr>
                  <a:t>_</a:t>
                </a:r>
                <a:r>
                  <a:rPr lang="es-ES" sz="1200" i="0" kern="1200">
                    <a:solidFill>
                      <a:schemeClr val="tx1"/>
                    </a:solidFill>
                    <a:effectLst/>
                    <a:latin typeface="+mn-lt"/>
                    <a:ea typeface="+mn-ea"/>
                    <a:cs typeface="+mn-cs"/>
                  </a:rPr>
                  <a:t>𝑗)</a:t>
                </a:r>
                <a:r>
                  <a:rPr lang="es-CL" sz="1200" i="0" kern="1200">
                    <a:solidFill>
                      <a:schemeClr val="tx1"/>
                    </a:solidFill>
                    <a:effectLst/>
                    <a:latin typeface="+mn-lt"/>
                    <a:ea typeface="+mn-ea"/>
                    <a:cs typeface="+mn-cs"/>
                  </a:rPr>
                  <a:t>〗) </a:t>
                </a:r>
                <a:r>
                  <a:rPr lang="es-ES" sz="1200" i="0" kern="1200">
                    <a:solidFill>
                      <a:schemeClr val="tx1"/>
                    </a:solidFill>
                    <a:effectLst/>
                    <a:latin typeface="+mn-lt"/>
                    <a:ea typeface="+mn-ea"/>
                    <a:cs typeface="+mn-cs"/>
                  </a:rPr>
                  <a:t>𝑌</a:t>
                </a:r>
                <a:r>
                  <a:rPr lang="es-CL" sz="1200" i="0" kern="1200">
                    <a:solidFill>
                      <a:schemeClr val="tx1"/>
                    </a:solidFill>
                    <a:effectLst/>
                    <a:latin typeface="+mn-lt"/>
                    <a:ea typeface="+mn-ea"/>
                    <a:cs typeface="+mn-cs"/>
                  </a:rPr>
                  <a:t>_</a:t>
                </a:r>
                <a:r>
                  <a:rPr lang="es-ES" sz="1200" i="0" kern="1200">
                    <a:solidFill>
                      <a:schemeClr val="tx1"/>
                    </a:solidFill>
                    <a:effectLst/>
                    <a:latin typeface="+mn-lt"/>
                    <a:ea typeface="+mn-ea"/>
                    <a:cs typeface="+mn-cs"/>
                  </a:rPr>
                  <a:t>𝑗 </a:t>
                </a:r>
                <a:r>
                  <a:rPr lang="es-CL" sz="1200" i="0" kern="1200">
                    <a:solidFill>
                      <a:schemeClr val="tx1"/>
                    </a:solidFill>
                    <a:effectLst/>
                    <a:latin typeface="+mn-lt"/>
                    <a:ea typeface="+mn-ea"/>
                    <a:cs typeface="+mn-cs"/>
                  </a:rPr>
                  <a:t>〗</a:t>
                </a:r>
                <a:r>
                  <a:rPr lang="es-ES" sz="1200" kern="1200" dirty="0">
                    <a:solidFill>
                      <a:schemeClr val="tx1"/>
                    </a:solidFill>
                    <a:effectLst/>
                    <a:latin typeface="+mn-lt"/>
                    <a:ea typeface="+mn-ea"/>
                    <a:cs typeface="+mn-cs"/>
                  </a:rPr>
                  <a:t>. Luego, el índice </a:t>
                </a:r>
                <a:r>
                  <a:rPr lang="es-ES" sz="1200" i="0" kern="1200">
                    <a:solidFill>
                      <a:schemeClr val="tx1"/>
                    </a:solidFill>
                    <a:effectLst/>
                    <a:latin typeface="+mn-lt"/>
                    <a:ea typeface="+mn-ea"/>
                    <a:cs typeface="+mn-cs"/>
                  </a:rPr>
                  <a:t>𝐸𝑋𝑃𝑌</a:t>
                </a:r>
                <a:r>
                  <a:rPr lang="es-CL" sz="1200" i="0" kern="1200">
                    <a:solidFill>
                      <a:schemeClr val="tx1"/>
                    </a:solidFill>
                    <a:effectLst/>
                    <a:latin typeface="+mn-lt"/>
                    <a:ea typeface="+mn-ea"/>
                    <a:cs typeface="+mn-cs"/>
                  </a:rPr>
                  <a:t>_</a:t>
                </a:r>
                <a:r>
                  <a:rPr lang="es-CL" sz="1200" b="0" i="0" kern="1200">
                    <a:solidFill>
                      <a:schemeClr val="tx1"/>
                    </a:solidFill>
                    <a:effectLst/>
                    <a:latin typeface="Cambria Math" panose="02040503050406030204" pitchFamily="18" charset="0"/>
                    <a:ea typeface="+mn-ea"/>
                    <a:cs typeface="+mn-cs"/>
                  </a:rPr>
                  <a:t>𝑗</a:t>
                </a:r>
                <a:r>
                  <a:rPr lang="es-ES" sz="1200" i="0" kern="1200">
                    <a:solidFill>
                      <a:schemeClr val="tx1"/>
                    </a:solidFill>
                    <a:effectLst/>
                    <a:latin typeface="+mn-lt"/>
                    <a:ea typeface="+mn-ea"/>
                    <a:cs typeface="+mn-cs"/>
                  </a:rPr>
                  <a:t>=</a:t>
                </a:r>
                <a:r>
                  <a:rPr lang="es-CL" sz="1200" i="0" kern="1200">
                    <a:solidFill>
                      <a:schemeClr val="tx1"/>
                    </a:solidFill>
                    <a:effectLst/>
                    <a:latin typeface="+mn-lt"/>
                    <a:ea typeface="+mn-ea"/>
                    <a:cs typeface="+mn-cs"/>
                  </a:rPr>
                  <a:t>∑1</a:t>
                </a:r>
                <a:r>
                  <a:rPr lang="es-ES" sz="1200" i="0" kern="1200">
                    <a:solidFill>
                      <a:schemeClr val="tx1"/>
                    </a:solidFill>
                    <a:effectLst/>
                    <a:latin typeface="+mn-lt"/>
                    <a:ea typeface="+mn-ea"/>
                    <a:cs typeface="+mn-cs"/>
                  </a:rPr>
                  <a:t>_</a:t>
                </a:r>
                <a:r>
                  <a:rPr lang="es-CL" sz="1200" b="0" i="0" kern="1200">
                    <a:solidFill>
                      <a:schemeClr val="tx1"/>
                    </a:solidFill>
                    <a:effectLst/>
                    <a:latin typeface="Cambria Math" panose="02040503050406030204" pitchFamily="18" charset="0"/>
                    <a:ea typeface="+mn-ea"/>
                    <a:cs typeface="+mn-cs"/>
                  </a:rPr>
                  <a:t> </a:t>
                </a:r>
                <a:r>
                  <a:rPr lang="es-ES" sz="1200" b="0" i="0" kern="1200">
                    <a:solidFill>
                      <a:schemeClr val="tx1"/>
                    </a:solidFill>
                    <a:effectLst/>
                    <a:latin typeface="+mn-lt"/>
                    <a:ea typeface="+mn-ea"/>
                    <a:cs typeface="+mn-cs"/>
                  </a:rPr>
                  <a:t>▒</a:t>
                </a:r>
                <a:r>
                  <a:rPr lang="es-CL" sz="1200" b="0" i="0" kern="1200">
                    <a:solidFill>
                      <a:schemeClr val="tx1"/>
                    </a:solidFill>
                    <a:effectLst/>
                    <a:latin typeface="+mn-lt"/>
                    <a:ea typeface="+mn-ea"/>
                    <a:cs typeface="+mn-cs"/>
                  </a:rPr>
                  <a:t>〖(</a:t>
                </a:r>
                <a:r>
                  <a:rPr lang="es-ES" sz="1200" i="0" kern="1200">
                    <a:solidFill>
                      <a:schemeClr val="tx1"/>
                    </a:solidFill>
                    <a:effectLst/>
                    <a:latin typeface="+mn-lt"/>
                    <a:ea typeface="+mn-ea"/>
                    <a:cs typeface="+mn-cs"/>
                  </a:rPr>
                  <a:t>𝑥</a:t>
                </a:r>
                <a:r>
                  <a:rPr lang="es-CL" sz="1200" i="0" kern="1200">
                    <a:solidFill>
                      <a:schemeClr val="tx1"/>
                    </a:solidFill>
                    <a:effectLst/>
                    <a:latin typeface="+mn-lt"/>
                    <a:ea typeface="+mn-ea"/>
                    <a:cs typeface="+mn-cs"/>
                  </a:rPr>
                  <a:t>_</a:t>
                </a:r>
                <a:r>
                  <a:rPr lang="es-CL" sz="1200" b="0" i="0" kern="1200">
                    <a:solidFill>
                      <a:schemeClr val="tx1"/>
                    </a:solidFill>
                    <a:effectLst/>
                    <a:latin typeface="Cambria Math" panose="02040503050406030204" pitchFamily="18" charset="0"/>
                    <a:ea typeface="+mn-ea"/>
                    <a:cs typeface="+mn-cs"/>
                  </a:rPr>
                  <a:t>𝑗𝑘</a:t>
                </a:r>
                <a:r>
                  <a:rPr lang="es-CL" sz="1200" b="0" i="0" kern="1200">
                    <a:solidFill>
                      <a:schemeClr val="tx1"/>
                    </a:solidFill>
                    <a:effectLst/>
                    <a:latin typeface="+mn-lt"/>
                    <a:ea typeface="+mn-ea"/>
                    <a:cs typeface="+mn-cs"/>
                  </a:rPr>
                  <a:t>/</a:t>
                </a:r>
                <a:r>
                  <a:rPr lang="es-ES" sz="1200" i="0" kern="1200">
                    <a:solidFill>
                      <a:schemeClr val="tx1"/>
                    </a:solidFill>
                    <a:effectLst/>
                    <a:latin typeface="+mn-lt"/>
                    <a:ea typeface="+mn-ea"/>
                    <a:cs typeface="+mn-cs"/>
                  </a:rPr>
                  <a:t>𝑋</a:t>
                </a:r>
                <a:r>
                  <a:rPr lang="es-CL" sz="1200" i="0" kern="1200">
                    <a:solidFill>
                      <a:schemeClr val="tx1"/>
                    </a:solidFill>
                    <a:effectLst/>
                    <a:latin typeface="+mn-lt"/>
                    <a:ea typeface="+mn-ea"/>
                    <a:cs typeface="+mn-cs"/>
                  </a:rPr>
                  <a:t>_</a:t>
                </a:r>
                <a:r>
                  <a:rPr lang="es-CL" sz="1200" b="0" i="0" kern="1200">
                    <a:solidFill>
                      <a:schemeClr val="tx1"/>
                    </a:solidFill>
                    <a:effectLst/>
                    <a:latin typeface="Cambria Math" panose="02040503050406030204" pitchFamily="18" charset="0"/>
                    <a:ea typeface="+mn-ea"/>
                    <a:cs typeface="+mn-cs"/>
                  </a:rPr>
                  <a:t>𝑗</a:t>
                </a:r>
                <a:r>
                  <a:rPr lang="es-ES" sz="1200" b="0" i="0" kern="1200">
                    <a:solidFill>
                      <a:schemeClr val="tx1"/>
                    </a:solidFill>
                    <a:effectLst/>
                    <a:latin typeface="+mn-lt"/>
                    <a:ea typeface="+mn-ea"/>
                    <a:cs typeface="+mn-cs"/>
                  </a:rPr>
                  <a:t> )</a:t>
                </a:r>
                <a:r>
                  <a:rPr lang="es-ES" sz="1200" i="0" kern="1200">
                    <a:solidFill>
                      <a:schemeClr val="tx1"/>
                    </a:solidFill>
                    <a:effectLst/>
                    <a:latin typeface="+mn-lt"/>
                    <a:ea typeface="+mn-ea"/>
                    <a:cs typeface="+mn-cs"/>
                  </a:rPr>
                  <a:t>𝑃𝑅𝑂𝐷𝑌</a:t>
                </a:r>
                <a:r>
                  <a:rPr lang="es-CL" sz="1200" i="0" kern="1200">
                    <a:solidFill>
                      <a:schemeClr val="tx1"/>
                    </a:solidFill>
                    <a:effectLst/>
                    <a:latin typeface="+mn-lt"/>
                    <a:ea typeface="+mn-ea"/>
                    <a:cs typeface="+mn-cs"/>
                  </a:rPr>
                  <a:t>_</a:t>
                </a:r>
                <a:r>
                  <a:rPr lang="es-CL" sz="1200" b="0" i="0" kern="1200">
                    <a:solidFill>
                      <a:schemeClr val="tx1"/>
                    </a:solidFill>
                    <a:effectLst/>
                    <a:latin typeface="Cambria Math" panose="02040503050406030204" pitchFamily="18" charset="0"/>
                    <a:ea typeface="+mn-ea"/>
                    <a:cs typeface="+mn-cs"/>
                  </a:rPr>
                  <a:t>𝑘</a:t>
                </a:r>
                <a:r>
                  <a:rPr lang="es-ES" sz="1200" b="0" i="0" kern="1200">
                    <a:solidFill>
                      <a:schemeClr val="tx1"/>
                    </a:solidFill>
                    <a:effectLst/>
                    <a:latin typeface="+mn-lt"/>
                    <a:ea typeface="+mn-ea"/>
                    <a:cs typeface="+mn-cs"/>
                  </a:rPr>
                  <a:t> </a:t>
                </a:r>
                <a:r>
                  <a:rPr lang="es-CL" sz="1200" b="0" i="0" kern="1200">
                    <a:solidFill>
                      <a:schemeClr val="tx1"/>
                    </a:solidFill>
                    <a:effectLst/>
                    <a:latin typeface="+mn-lt"/>
                    <a:ea typeface="+mn-ea"/>
                    <a:cs typeface="+mn-cs"/>
                  </a:rPr>
                  <a:t>〗</a:t>
                </a:r>
                <a:r>
                  <a:rPr lang="es-ES" sz="1200" kern="1200" dirty="0">
                    <a:solidFill>
                      <a:schemeClr val="tx1"/>
                    </a:solidFill>
                    <a:effectLst/>
                    <a:latin typeface="+mn-lt"/>
                    <a:ea typeface="+mn-ea"/>
                    <a:cs typeface="+mn-cs"/>
                  </a:rPr>
                  <a:t>.</a:t>
                </a:r>
                <a:endParaRPr lang="es-CL" sz="1200" kern="1200" dirty="0">
                  <a:solidFill>
                    <a:schemeClr val="tx1"/>
                  </a:solidFill>
                  <a:effectLst/>
                  <a:latin typeface="+mn-lt"/>
                  <a:ea typeface="+mn-ea"/>
                  <a:cs typeface="+mn-cs"/>
                </a:endParaRPr>
              </a:p>
              <a:p>
                <a:endParaRPr lang="es-CL" dirty="0"/>
              </a:p>
            </p:txBody>
          </p:sp>
        </mc:Fallback>
      </mc:AlternateContent>
      <p:sp>
        <p:nvSpPr>
          <p:cNvPr id="4" name="Marcador de número de diapositiva 3"/>
          <p:cNvSpPr>
            <a:spLocks noGrp="1"/>
          </p:cNvSpPr>
          <p:nvPr>
            <p:ph type="sldNum" sz="quarter" idx="10"/>
          </p:nvPr>
        </p:nvSpPr>
        <p:spPr/>
        <p:txBody>
          <a:bodyPr/>
          <a:lstStyle/>
          <a:p>
            <a:fld id="{986F8524-49C0-4A15-A50D-BBA395821D78}" type="slidenum">
              <a:rPr lang="es-CL" smtClean="0"/>
              <a:t>22</a:t>
            </a:fld>
            <a:endParaRPr lang="es-CL"/>
          </a:p>
        </p:txBody>
      </p:sp>
    </p:spTree>
    <p:extLst>
      <p:ext uri="{BB962C8B-B14F-4D97-AF65-F5344CB8AC3E}">
        <p14:creationId xmlns:p14="http://schemas.microsoft.com/office/powerpoint/2010/main" val="1755480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Hay un incremento del PIB, pero la capacidad de sofisticación acorde a su nivel de ingreso sigue estando por debajo, no ha habido un cambio estructural entre ambos periodos. </a:t>
            </a:r>
          </a:p>
          <a:p>
            <a:r>
              <a:rPr lang="es-CL" dirty="0"/>
              <a:t>Resalta cómo Australia se encuentra en una situación similar. </a:t>
            </a:r>
          </a:p>
        </p:txBody>
      </p:sp>
      <p:sp>
        <p:nvSpPr>
          <p:cNvPr id="4" name="Marcador de número de diapositiva 3"/>
          <p:cNvSpPr>
            <a:spLocks noGrp="1"/>
          </p:cNvSpPr>
          <p:nvPr>
            <p:ph type="sldNum" sz="quarter" idx="10"/>
          </p:nvPr>
        </p:nvSpPr>
        <p:spPr/>
        <p:txBody>
          <a:bodyPr/>
          <a:lstStyle/>
          <a:p>
            <a:fld id="{986F8524-49C0-4A15-A50D-BBA395821D78}" type="slidenum">
              <a:rPr lang="es-CL" smtClean="0"/>
              <a:t>23</a:t>
            </a:fld>
            <a:endParaRPr lang="es-CL"/>
          </a:p>
        </p:txBody>
      </p:sp>
    </p:spTree>
    <p:extLst>
      <p:ext uri="{BB962C8B-B14F-4D97-AF65-F5344CB8AC3E}">
        <p14:creationId xmlns:p14="http://schemas.microsoft.com/office/powerpoint/2010/main" val="568547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Chile tiene un mayor ingreso que sus pares, pero no presenta mayor complejidad, y se encuentra bajo la capacidad acorde a la región condicional al nivel de ingresos. </a:t>
            </a:r>
          </a:p>
          <a:p>
            <a:r>
              <a:rPr lang="es-CL" dirty="0"/>
              <a:t>Este indicador es interesante por su correlación positiva con PTF y negativa </a:t>
            </a:r>
            <a:r>
              <a:rPr lang="es-CL"/>
              <a:t>con desigualdad. </a:t>
            </a:r>
          </a:p>
          <a:p>
            <a:endParaRPr lang="es-CL" dirty="0"/>
          </a:p>
        </p:txBody>
      </p:sp>
      <p:sp>
        <p:nvSpPr>
          <p:cNvPr id="4" name="Marcador de número de diapositiva 3"/>
          <p:cNvSpPr>
            <a:spLocks noGrp="1"/>
          </p:cNvSpPr>
          <p:nvPr>
            <p:ph type="sldNum" sz="quarter" idx="10"/>
          </p:nvPr>
        </p:nvSpPr>
        <p:spPr/>
        <p:txBody>
          <a:bodyPr/>
          <a:lstStyle/>
          <a:p>
            <a:fld id="{986F8524-49C0-4A15-A50D-BBA395821D78}" type="slidenum">
              <a:rPr lang="es-CL" smtClean="0"/>
              <a:t>25</a:t>
            </a:fld>
            <a:endParaRPr lang="es-CL"/>
          </a:p>
        </p:txBody>
      </p:sp>
    </p:spTree>
    <p:extLst>
      <p:ext uri="{BB962C8B-B14F-4D97-AF65-F5344CB8AC3E}">
        <p14:creationId xmlns:p14="http://schemas.microsoft.com/office/powerpoint/2010/main" val="1355957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L"/>
          </a:p>
        </p:txBody>
      </p:sp>
      <p:sp>
        <p:nvSpPr>
          <p:cNvPr id="4" name="Marcador de fecha 3"/>
          <p:cNvSpPr>
            <a:spLocks noGrp="1"/>
          </p:cNvSpPr>
          <p:nvPr>
            <p:ph type="dt" sz="half" idx="10"/>
          </p:nvPr>
        </p:nvSpPr>
        <p:spPr/>
        <p:txBody>
          <a:bodyPr/>
          <a:lstStyle/>
          <a:p>
            <a:fld id="{11CCA72A-0924-4402-881F-7933BE47B6D3}" type="datetimeFigureOut">
              <a:rPr lang="es-CL" smtClean="0"/>
              <a:t>21-07-18</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0107AC75-A650-4A3C-9B90-796E3F52441F}" type="slidenum">
              <a:rPr lang="es-CL" smtClean="0"/>
              <a:t>‹Nr.›</a:t>
            </a:fld>
            <a:endParaRPr lang="es-CL"/>
          </a:p>
        </p:txBody>
      </p:sp>
    </p:spTree>
    <p:extLst>
      <p:ext uri="{BB962C8B-B14F-4D97-AF65-F5344CB8AC3E}">
        <p14:creationId xmlns:p14="http://schemas.microsoft.com/office/powerpoint/2010/main" val="71249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11CCA72A-0924-4402-881F-7933BE47B6D3}" type="datetimeFigureOut">
              <a:rPr lang="es-CL" smtClean="0"/>
              <a:t>21-07-18</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0107AC75-A650-4A3C-9B90-796E3F52441F}" type="slidenum">
              <a:rPr lang="es-CL" smtClean="0"/>
              <a:t>‹Nr.›</a:t>
            </a:fld>
            <a:endParaRPr lang="es-CL"/>
          </a:p>
        </p:txBody>
      </p:sp>
    </p:spTree>
    <p:extLst>
      <p:ext uri="{BB962C8B-B14F-4D97-AF65-F5344CB8AC3E}">
        <p14:creationId xmlns:p14="http://schemas.microsoft.com/office/powerpoint/2010/main" val="427318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11CCA72A-0924-4402-881F-7933BE47B6D3}" type="datetimeFigureOut">
              <a:rPr lang="es-CL" smtClean="0"/>
              <a:t>21-07-18</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0107AC75-A650-4A3C-9B90-796E3F52441F}" type="slidenum">
              <a:rPr lang="es-CL" smtClean="0"/>
              <a:t>‹Nr.›</a:t>
            </a:fld>
            <a:endParaRPr lang="es-CL"/>
          </a:p>
        </p:txBody>
      </p:sp>
    </p:spTree>
    <p:extLst>
      <p:ext uri="{BB962C8B-B14F-4D97-AF65-F5344CB8AC3E}">
        <p14:creationId xmlns:p14="http://schemas.microsoft.com/office/powerpoint/2010/main" val="108508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11CCA72A-0924-4402-881F-7933BE47B6D3}" type="datetimeFigureOut">
              <a:rPr lang="es-CL" smtClean="0"/>
              <a:t>21-07-18</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0107AC75-A650-4A3C-9B90-796E3F52441F}" type="slidenum">
              <a:rPr lang="es-CL" smtClean="0"/>
              <a:t>‹Nr.›</a:t>
            </a:fld>
            <a:endParaRPr lang="es-CL"/>
          </a:p>
        </p:txBody>
      </p:sp>
    </p:spTree>
    <p:extLst>
      <p:ext uri="{BB962C8B-B14F-4D97-AF65-F5344CB8AC3E}">
        <p14:creationId xmlns:p14="http://schemas.microsoft.com/office/powerpoint/2010/main" val="322220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11CCA72A-0924-4402-881F-7933BE47B6D3}" type="datetimeFigureOut">
              <a:rPr lang="es-CL" smtClean="0"/>
              <a:t>21-07-18</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0107AC75-A650-4A3C-9B90-796E3F52441F}" type="slidenum">
              <a:rPr lang="es-CL" smtClean="0"/>
              <a:t>‹Nr.›</a:t>
            </a:fld>
            <a:endParaRPr lang="es-CL"/>
          </a:p>
        </p:txBody>
      </p:sp>
    </p:spTree>
    <p:extLst>
      <p:ext uri="{BB962C8B-B14F-4D97-AF65-F5344CB8AC3E}">
        <p14:creationId xmlns:p14="http://schemas.microsoft.com/office/powerpoint/2010/main" val="3538381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11CCA72A-0924-4402-881F-7933BE47B6D3}" type="datetimeFigureOut">
              <a:rPr lang="es-CL" smtClean="0"/>
              <a:t>21-07-18</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0107AC75-A650-4A3C-9B90-796E3F52441F}" type="slidenum">
              <a:rPr lang="es-CL" smtClean="0"/>
              <a:t>‹Nr.›</a:t>
            </a:fld>
            <a:endParaRPr lang="es-CL"/>
          </a:p>
        </p:txBody>
      </p:sp>
    </p:spTree>
    <p:extLst>
      <p:ext uri="{BB962C8B-B14F-4D97-AF65-F5344CB8AC3E}">
        <p14:creationId xmlns:p14="http://schemas.microsoft.com/office/powerpoint/2010/main" val="1658926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11CCA72A-0924-4402-881F-7933BE47B6D3}" type="datetimeFigureOut">
              <a:rPr lang="es-CL" smtClean="0"/>
              <a:t>21-07-18</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0107AC75-A650-4A3C-9B90-796E3F52441F}" type="slidenum">
              <a:rPr lang="es-CL" smtClean="0"/>
              <a:t>‹Nr.›</a:t>
            </a:fld>
            <a:endParaRPr lang="es-CL"/>
          </a:p>
        </p:txBody>
      </p:sp>
    </p:spTree>
    <p:extLst>
      <p:ext uri="{BB962C8B-B14F-4D97-AF65-F5344CB8AC3E}">
        <p14:creationId xmlns:p14="http://schemas.microsoft.com/office/powerpoint/2010/main" val="229747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11CCA72A-0924-4402-881F-7933BE47B6D3}" type="datetimeFigureOut">
              <a:rPr lang="es-CL" smtClean="0"/>
              <a:t>21-07-18</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0107AC75-A650-4A3C-9B90-796E3F52441F}" type="slidenum">
              <a:rPr lang="es-CL" smtClean="0"/>
              <a:t>‹Nr.›</a:t>
            </a:fld>
            <a:endParaRPr lang="es-CL"/>
          </a:p>
        </p:txBody>
      </p:sp>
    </p:spTree>
    <p:extLst>
      <p:ext uri="{BB962C8B-B14F-4D97-AF65-F5344CB8AC3E}">
        <p14:creationId xmlns:p14="http://schemas.microsoft.com/office/powerpoint/2010/main" val="61346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1CCA72A-0924-4402-881F-7933BE47B6D3}" type="datetimeFigureOut">
              <a:rPr lang="es-CL" smtClean="0"/>
              <a:t>21-07-18</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0107AC75-A650-4A3C-9B90-796E3F52441F}" type="slidenum">
              <a:rPr lang="es-CL" smtClean="0"/>
              <a:t>‹Nr.›</a:t>
            </a:fld>
            <a:endParaRPr lang="es-CL"/>
          </a:p>
        </p:txBody>
      </p:sp>
    </p:spTree>
    <p:extLst>
      <p:ext uri="{BB962C8B-B14F-4D97-AF65-F5344CB8AC3E}">
        <p14:creationId xmlns:p14="http://schemas.microsoft.com/office/powerpoint/2010/main" val="246574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1CCA72A-0924-4402-881F-7933BE47B6D3}" type="datetimeFigureOut">
              <a:rPr lang="es-CL" smtClean="0"/>
              <a:t>21-07-18</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0107AC75-A650-4A3C-9B90-796E3F52441F}" type="slidenum">
              <a:rPr lang="es-CL" smtClean="0"/>
              <a:t>‹Nr.›</a:t>
            </a:fld>
            <a:endParaRPr lang="es-CL"/>
          </a:p>
        </p:txBody>
      </p:sp>
    </p:spTree>
    <p:extLst>
      <p:ext uri="{BB962C8B-B14F-4D97-AF65-F5344CB8AC3E}">
        <p14:creationId xmlns:p14="http://schemas.microsoft.com/office/powerpoint/2010/main" val="2995489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1CCA72A-0924-4402-881F-7933BE47B6D3}" type="datetimeFigureOut">
              <a:rPr lang="es-CL" smtClean="0"/>
              <a:t>21-07-18</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0107AC75-A650-4A3C-9B90-796E3F52441F}" type="slidenum">
              <a:rPr lang="es-CL" smtClean="0"/>
              <a:t>‹Nr.›</a:t>
            </a:fld>
            <a:endParaRPr lang="es-CL"/>
          </a:p>
        </p:txBody>
      </p:sp>
    </p:spTree>
    <p:extLst>
      <p:ext uri="{BB962C8B-B14F-4D97-AF65-F5344CB8AC3E}">
        <p14:creationId xmlns:p14="http://schemas.microsoft.com/office/powerpoint/2010/main" val="22468989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9000"/>
            <a:lum/>
          </a:blip>
          <a:srcRect/>
          <a:stretch>
            <a:fillRect t="-9000" b="-9000"/>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CA72A-0924-4402-881F-7933BE47B6D3}" type="datetimeFigureOut">
              <a:rPr lang="es-CL" smtClean="0"/>
              <a:t>21-07-18</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07AC75-A650-4A3C-9B90-796E3F52441F}" type="slidenum">
              <a:rPr lang="es-CL" smtClean="0"/>
              <a:t>‹Nr.›</a:t>
            </a:fld>
            <a:endParaRPr lang="es-CL"/>
          </a:p>
        </p:txBody>
      </p:sp>
    </p:spTree>
    <p:extLst>
      <p:ext uri="{BB962C8B-B14F-4D97-AF65-F5344CB8AC3E}">
        <p14:creationId xmlns:p14="http://schemas.microsoft.com/office/powerpoint/2010/main" val="396285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chart" Target="../charts/char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chart" Target="../charts/char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chart" Target="../charts/char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chart" Target="../charts/char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chart" Target="../charts/char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chart" Target="../charts/char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chart" Target="../charts/chart13.xml"/><Relationship Id="rId4" Type="http://schemas.openxmlformats.org/officeDocument/2006/relationships/chart" Target="../charts/chart14.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3" Type="http://schemas.openxmlformats.org/officeDocument/2006/relationships/chart" Target="../charts/chart15.xml"/><Relationship Id="rId4" Type="http://schemas.openxmlformats.org/officeDocument/2006/relationships/chart" Target="../charts/chart16.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3.xml.rels><?xml version="1.0" encoding="UTF-8" standalone="yes"?>
<Relationships xmlns="http://schemas.openxmlformats.org/package/2006/relationships"><Relationship Id="rId3" Type="http://schemas.openxmlformats.org/officeDocument/2006/relationships/chart" Target="../charts/chart17.xml"/><Relationship Id="rId4" Type="http://schemas.openxmlformats.org/officeDocument/2006/relationships/chart" Target="../charts/chart18.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chart" Target="../charts/char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chart" Target="../charts/char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l="22686" t="27705" r="20301" b="27032"/>
          <a:stretch/>
        </p:blipFill>
        <p:spPr>
          <a:xfrm>
            <a:off x="3252651" y="1985555"/>
            <a:ext cx="5734595" cy="3030583"/>
          </a:xfrm>
          <a:prstGeom prst="rect">
            <a:avLst/>
          </a:prstGeom>
        </p:spPr>
      </p:pic>
    </p:spTree>
    <p:extLst>
      <p:ext uri="{BB962C8B-B14F-4D97-AF65-F5344CB8AC3E}">
        <p14:creationId xmlns:p14="http://schemas.microsoft.com/office/powerpoint/2010/main" val="2501790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 name="Título 1"/>
          <p:cNvSpPr>
            <a:spLocks noGrp="1"/>
          </p:cNvSpPr>
          <p:nvPr>
            <p:ph type="title"/>
          </p:nvPr>
        </p:nvSpPr>
        <p:spPr>
          <a:xfrm>
            <a:off x="472439" y="90805"/>
            <a:ext cx="11127377" cy="1325563"/>
          </a:xfrm>
        </p:spPr>
        <p:txBody>
          <a:bodyPr/>
          <a:lstStyle/>
          <a:p>
            <a:r>
              <a:rPr lang="es-CL" b="1" dirty="0" smtClean="0">
                <a:solidFill>
                  <a:schemeClr val="bg1"/>
                </a:solidFill>
                <a:latin typeface="Raleway" panose="020B0503030101060003" pitchFamily="34" charset="0"/>
              </a:rPr>
              <a:t> </a:t>
            </a:r>
            <a:endParaRPr lang="es-CL" b="1" dirty="0">
              <a:solidFill>
                <a:schemeClr val="bg1"/>
              </a:solidFill>
              <a:latin typeface="Raleway" panose="020B0503030101060003" pitchFamily="34" charset="0"/>
            </a:endParaRPr>
          </a:p>
        </p:txBody>
      </p:sp>
      <p:pic>
        <p:nvPicPr>
          <p:cNvPr id="8" name="Imagen 7"/>
          <p:cNvPicPr>
            <a:picLocks noChangeAspect="1"/>
          </p:cNvPicPr>
          <p:nvPr/>
        </p:nvPicPr>
        <p:blipFill rotWithShape="1">
          <a:blip r:embed="rId2" cstate="print">
            <a:extLst>
              <a:ext uri="{28A0092B-C50C-407E-A947-70E740481C1C}">
                <a14:useLocalDpi xmlns:a14="http://schemas.microsoft.com/office/drawing/2010/main" val="0"/>
              </a:ext>
            </a:extLst>
          </a:blip>
          <a:srcRect l="22686" t="27705" r="20301" b="27032"/>
          <a:stretch/>
        </p:blipFill>
        <p:spPr>
          <a:xfrm>
            <a:off x="10366210" y="5826034"/>
            <a:ext cx="1825789" cy="964882"/>
          </a:xfrm>
          <a:prstGeom prst="rect">
            <a:avLst/>
          </a:prstGeom>
        </p:spPr>
      </p:pic>
      <p:sp>
        <p:nvSpPr>
          <p:cNvPr id="6" name="Título 1"/>
          <p:cNvSpPr txBox="1">
            <a:spLocks/>
          </p:cNvSpPr>
          <p:nvPr/>
        </p:nvSpPr>
        <p:spPr>
          <a:xfrm>
            <a:off x="490944" y="71528"/>
            <a:ext cx="1112737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b="1" dirty="0" smtClean="0">
                <a:solidFill>
                  <a:schemeClr val="bg1"/>
                </a:solidFill>
                <a:latin typeface="Raleway" panose="020B0503030101060003" pitchFamily="34" charset="0"/>
              </a:rPr>
              <a:t>Economic participation of the State</a:t>
            </a:r>
            <a:endParaRPr lang="es-CL" b="1" dirty="0">
              <a:solidFill>
                <a:schemeClr val="bg1"/>
              </a:solidFill>
              <a:latin typeface="Raleway" panose="020B0503030101060003" pitchFamily="34" charset="0"/>
            </a:endParaRPr>
          </a:p>
        </p:txBody>
      </p:sp>
      <p:sp>
        <p:nvSpPr>
          <p:cNvPr id="7" name="Marcador de contenido 2">
            <a:extLst>
              <a:ext uri="{FF2B5EF4-FFF2-40B4-BE49-F238E27FC236}">
                <a16:creationId xmlns="" xmlns:a16="http://schemas.microsoft.com/office/drawing/2014/main" id="{93350225-629C-4491-B105-9FF88FA09F26}"/>
              </a:ext>
            </a:extLst>
          </p:cNvPr>
          <p:cNvSpPr>
            <a:spLocks noGrp="1"/>
          </p:cNvSpPr>
          <p:nvPr>
            <p:ph idx="1"/>
          </p:nvPr>
        </p:nvSpPr>
        <p:spPr>
          <a:xfrm>
            <a:off x="609435" y="1720522"/>
            <a:ext cx="9756775" cy="4351338"/>
          </a:xfrm>
        </p:spPr>
        <p:txBody>
          <a:bodyPr>
            <a:normAutofit/>
          </a:bodyPr>
          <a:lstStyle/>
          <a:p>
            <a:pPr marL="0" indent="0">
              <a:buNone/>
            </a:pPr>
            <a:r>
              <a:rPr lang="en-GB" sz="2000" b="1" dirty="0" smtClean="0"/>
              <a:t>Government expenses and investment in non financial asses, 1972-2015</a:t>
            </a:r>
            <a:endParaRPr lang="en-GB" sz="2000" dirty="0" smtClean="0"/>
          </a:p>
          <a:p>
            <a:endParaRPr lang="es-CL" sz="2400" dirty="0"/>
          </a:p>
        </p:txBody>
      </p:sp>
      <p:graphicFrame>
        <p:nvGraphicFramePr>
          <p:cNvPr id="9" name="Gráfico 8">
            <a:extLst>
              <a:ext uri="{FF2B5EF4-FFF2-40B4-BE49-F238E27FC236}">
                <a16:creationId xmlns="" xmlns:a16="http://schemas.microsoft.com/office/drawing/2014/main" id="{5F289444-FB61-4758-89D4-12EC1D2312B0}"/>
              </a:ext>
            </a:extLst>
          </p:cNvPr>
          <p:cNvGraphicFramePr/>
          <p:nvPr>
            <p:extLst>
              <p:ext uri="{D42A27DB-BD31-4B8C-83A1-F6EECF244321}">
                <p14:modId xmlns:p14="http://schemas.microsoft.com/office/powerpoint/2010/main" val="579429881"/>
              </p:ext>
            </p:extLst>
          </p:nvPr>
        </p:nvGraphicFramePr>
        <p:xfrm>
          <a:off x="1044957" y="2260540"/>
          <a:ext cx="7090050" cy="3888011"/>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ángulo 9">
            <a:extLst>
              <a:ext uri="{FF2B5EF4-FFF2-40B4-BE49-F238E27FC236}">
                <a16:creationId xmlns="" xmlns:a16="http://schemas.microsoft.com/office/drawing/2014/main" id="{16168EF8-3EB5-450B-9EB7-CC0E54B4D7CE}"/>
              </a:ext>
            </a:extLst>
          </p:cNvPr>
          <p:cNvSpPr/>
          <p:nvPr/>
        </p:nvSpPr>
        <p:spPr>
          <a:xfrm>
            <a:off x="1044957" y="6148551"/>
            <a:ext cx="4144020" cy="281231"/>
          </a:xfrm>
          <a:prstGeom prst="rect">
            <a:avLst/>
          </a:prstGeom>
        </p:spPr>
        <p:txBody>
          <a:bodyPr wrap="none">
            <a:spAutoFit/>
          </a:bodyPr>
          <a:lstStyle/>
          <a:p>
            <a:pPr algn="just">
              <a:lnSpc>
                <a:spcPct val="107000"/>
              </a:lnSpc>
              <a:spcAft>
                <a:spcPts val="800"/>
              </a:spcAft>
            </a:pPr>
            <a:r>
              <a:rPr lang="es-CL" sz="1200" smtClean="0">
                <a:latin typeface="Calibri" panose="020F0502020204030204" pitchFamily="34" charset="0"/>
                <a:ea typeface="Calibri" panose="020F0502020204030204" pitchFamily="34" charset="0"/>
                <a:cs typeface="Times New Roman" panose="02020603050405020304" pitchFamily="18" charset="0"/>
              </a:rPr>
              <a:t>Fuente: Elaboración propia en base a datos del Banco Mundial.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118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 name="Título 1"/>
          <p:cNvSpPr>
            <a:spLocks noGrp="1"/>
          </p:cNvSpPr>
          <p:nvPr>
            <p:ph type="title"/>
          </p:nvPr>
        </p:nvSpPr>
        <p:spPr>
          <a:xfrm>
            <a:off x="472439" y="90805"/>
            <a:ext cx="11127377" cy="1325563"/>
          </a:xfrm>
        </p:spPr>
        <p:txBody>
          <a:bodyPr/>
          <a:lstStyle/>
          <a:p>
            <a:r>
              <a:rPr lang="es-CL" b="1" dirty="0">
                <a:solidFill>
                  <a:schemeClr val="bg1"/>
                </a:solidFill>
                <a:latin typeface="Raleway" panose="020B0503030101060003" pitchFamily="34" charset="0"/>
              </a:rPr>
              <a:t>Economic participation of the State</a:t>
            </a:r>
          </a:p>
        </p:txBody>
      </p:sp>
      <p:pic>
        <p:nvPicPr>
          <p:cNvPr id="8" name="Imagen 7"/>
          <p:cNvPicPr>
            <a:picLocks noChangeAspect="1"/>
          </p:cNvPicPr>
          <p:nvPr/>
        </p:nvPicPr>
        <p:blipFill rotWithShape="1">
          <a:blip r:embed="rId2" cstate="print">
            <a:extLst>
              <a:ext uri="{28A0092B-C50C-407E-A947-70E740481C1C}">
                <a14:useLocalDpi xmlns:a14="http://schemas.microsoft.com/office/drawing/2010/main" val="0"/>
              </a:ext>
            </a:extLst>
          </a:blip>
          <a:srcRect l="22686" t="27705" r="20301" b="27032"/>
          <a:stretch/>
        </p:blipFill>
        <p:spPr>
          <a:xfrm>
            <a:off x="10366210" y="5826034"/>
            <a:ext cx="1825789" cy="964882"/>
          </a:xfrm>
          <a:prstGeom prst="rect">
            <a:avLst/>
          </a:prstGeom>
        </p:spPr>
      </p:pic>
      <p:sp>
        <p:nvSpPr>
          <p:cNvPr id="6" name="Marcador de contenido 2">
            <a:extLst>
              <a:ext uri="{FF2B5EF4-FFF2-40B4-BE49-F238E27FC236}">
                <a16:creationId xmlns="" xmlns:a16="http://schemas.microsoft.com/office/drawing/2014/main" id="{6DD9B9A0-7ABA-4084-BA20-BFBAA0CCD533}"/>
              </a:ext>
            </a:extLst>
          </p:cNvPr>
          <p:cNvSpPr>
            <a:spLocks noGrp="1"/>
          </p:cNvSpPr>
          <p:nvPr>
            <p:ph idx="1"/>
          </p:nvPr>
        </p:nvSpPr>
        <p:spPr>
          <a:xfrm>
            <a:off x="609435" y="1713083"/>
            <a:ext cx="9756775" cy="4351338"/>
          </a:xfrm>
        </p:spPr>
        <p:txBody>
          <a:bodyPr>
            <a:normAutofit/>
          </a:bodyPr>
          <a:lstStyle/>
          <a:p>
            <a:r>
              <a:rPr lang="es-CL" sz="2400" b="1" dirty="0" smtClean="0"/>
              <a:t>Tax burden (%of the GDP), </a:t>
            </a:r>
            <a:r>
              <a:rPr lang="es-CL" sz="2400" b="1" dirty="0"/>
              <a:t>2015</a:t>
            </a:r>
            <a:endParaRPr lang="es-CL" sz="2400" dirty="0"/>
          </a:p>
        </p:txBody>
      </p:sp>
      <p:graphicFrame>
        <p:nvGraphicFramePr>
          <p:cNvPr id="7" name="Gráfico 6">
            <a:extLst>
              <a:ext uri="{FF2B5EF4-FFF2-40B4-BE49-F238E27FC236}">
                <a16:creationId xmlns="" xmlns:a16="http://schemas.microsoft.com/office/drawing/2014/main" id="{AF09596C-8B77-474D-BA11-1083C0B73A0F}"/>
              </a:ext>
            </a:extLst>
          </p:cNvPr>
          <p:cNvGraphicFramePr/>
          <p:nvPr>
            <p:extLst>
              <p:ext uri="{D42A27DB-BD31-4B8C-83A1-F6EECF244321}">
                <p14:modId xmlns:p14="http://schemas.microsoft.com/office/powerpoint/2010/main" val="2053952471"/>
              </p:ext>
            </p:extLst>
          </p:nvPr>
        </p:nvGraphicFramePr>
        <p:xfrm>
          <a:off x="831396" y="2037005"/>
          <a:ext cx="6765158" cy="4027416"/>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ángulo 4"/>
          <p:cNvSpPr/>
          <p:nvPr/>
        </p:nvSpPr>
        <p:spPr>
          <a:xfrm>
            <a:off x="1352115" y="5826034"/>
            <a:ext cx="3824830" cy="312650"/>
          </a:xfrm>
          <a:prstGeom prst="rect">
            <a:avLst/>
          </a:prstGeom>
        </p:spPr>
        <p:txBody>
          <a:bodyPr wrap="none">
            <a:spAutoFit/>
          </a:bodyPr>
          <a:lstStyle/>
          <a:p>
            <a:pPr algn="just">
              <a:lnSpc>
                <a:spcPct val="107000"/>
              </a:lnSpc>
              <a:spcAft>
                <a:spcPts val="800"/>
              </a:spcAft>
            </a:pPr>
            <a:r>
              <a:rPr lang="es-CL" sz="1400">
                <a:latin typeface="Calibri" panose="020F0502020204030204" pitchFamily="34" charset="0"/>
                <a:ea typeface="Calibri" panose="020F0502020204030204" pitchFamily="34" charset="0"/>
                <a:cs typeface="Times New Roman" panose="02020603050405020304" pitchFamily="18" charset="0"/>
              </a:rPr>
              <a:t>Fuente: Elaboración propia en base a datos OCDE.</a:t>
            </a:r>
            <a:endParaRPr lang="es-CL"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CuadroTexto 9"/>
          <p:cNvSpPr txBox="1"/>
          <p:nvPr/>
        </p:nvSpPr>
        <p:spPr>
          <a:xfrm>
            <a:off x="7849772" y="1913206"/>
            <a:ext cx="3429332" cy="2862322"/>
          </a:xfrm>
          <a:prstGeom prst="rect">
            <a:avLst/>
          </a:prstGeom>
          <a:noFill/>
        </p:spPr>
        <p:txBody>
          <a:bodyPr wrap="square" rtlCol="0">
            <a:spAutoFit/>
          </a:bodyPr>
          <a:lstStyle/>
          <a:p>
            <a:pPr marL="285750" indent="-285750" algn="just">
              <a:buFont typeface="Arial" charset="0"/>
              <a:buChar char="•"/>
            </a:pPr>
            <a:r>
              <a:rPr lang="en-GB" dirty="0"/>
              <a:t>The expenses are determinate by the Structural Balance </a:t>
            </a:r>
            <a:r>
              <a:rPr lang="en-GB" dirty="0" smtClean="0"/>
              <a:t>Rule, that limited the Government expenditures. </a:t>
            </a:r>
            <a:endParaRPr lang="en-GB" dirty="0"/>
          </a:p>
          <a:p>
            <a:pPr marL="285750" indent="-285750" algn="just">
              <a:buFont typeface="Arial" charset="0"/>
              <a:buChar char="•"/>
            </a:pPr>
            <a:endParaRPr lang="en-GB" dirty="0" smtClean="0"/>
          </a:p>
          <a:p>
            <a:pPr marL="285750" indent="-285750" algn="just">
              <a:buFont typeface="Arial" charset="0"/>
              <a:buChar char="•"/>
            </a:pPr>
            <a:r>
              <a:rPr lang="en-GB" dirty="0" smtClean="0"/>
              <a:t>Low participation of the fiscal expenses on the Economy (1/5 of the GDP), gives a limited Government action.</a:t>
            </a:r>
          </a:p>
          <a:p>
            <a:pPr marL="285750" indent="-285750">
              <a:buFont typeface="Arial" charset="0"/>
              <a:buChar char="•"/>
            </a:pPr>
            <a:endParaRPr lang="en-GB" dirty="0" smtClean="0"/>
          </a:p>
        </p:txBody>
      </p:sp>
    </p:spTree>
    <p:extLst>
      <p:ext uri="{BB962C8B-B14F-4D97-AF65-F5344CB8AC3E}">
        <p14:creationId xmlns:p14="http://schemas.microsoft.com/office/powerpoint/2010/main" val="1118382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 name="Título 1"/>
          <p:cNvSpPr>
            <a:spLocks noGrp="1"/>
          </p:cNvSpPr>
          <p:nvPr>
            <p:ph type="title"/>
          </p:nvPr>
        </p:nvSpPr>
        <p:spPr>
          <a:xfrm>
            <a:off x="472439" y="90805"/>
            <a:ext cx="11127377" cy="1325563"/>
          </a:xfrm>
        </p:spPr>
        <p:txBody>
          <a:bodyPr/>
          <a:lstStyle/>
          <a:p>
            <a:r>
              <a:rPr lang="es-CL" b="1" dirty="0" smtClean="0">
                <a:solidFill>
                  <a:schemeClr val="bg1"/>
                </a:solidFill>
                <a:latin typeface="Raleway" panose="020B0503030101060003" pitchFamily="34" charset="0"/>
              </a:rPr>
              <a:t> </a:t>
            </a:r>
            <a:endParaRPr lang="es-CL" b="1" dirty="0">
              <a:solidFill>
                <a:schemeClr val="bg1"/>
              </a:solidFill>
              <a:latin typeface="Raleway" panose="020B0503030101060003" pitchFamily="34" charset="0"/>
            </a:endParaRPr>
          </a:p>
        </p:txBody>
      </p:sp>
      <p:pic>
        <p:nvPicPr>
          <p:cNvPr id="8" name="Imagen 7"/>
          <p:cNvPicPr>
            <a:picLocks noChangeAspect="1"/>
          </p:cNvPicPr>
          <p:nvPr/>
        </p:nvPicPr>
        <p:blipFill rotWithShape="1">
          <a:blip r:embed="rId2" cstate="print">
            <a:extLst>
              <a:ext uri="{28A0092B-C50C-407E-A947-70E740481C1C}">
                <a14:useLocalDpi xmlns:a14="http://schemas.microsoft.com/office/drawing/2010/main" val="0"/>
              </a:ext>
            </a:extLst>
          </a:blip>
          <a:srcRect l="22686" t="27705" r="20301" b="27032"/>
          <a:stretch/>
        </p:blipFill>
        <p:spPr>
          <a:xfrm>
            <a:off x="10366210" y="5826034"/>
            <a:ext cx="1825789" cy="964882"/>
          </a:xfrm>
          <a:prstGeom prst="rect">
            <a:avLst/>
          </a:prstGeom>
        </p:spPr>
      </p:pic>
      <p:sp>
        <p:nvSpPr>
          <p:cNvPr id="6" name="Marcador de contenido 2">
            <a:extLst>
              <a:ext uri="{FF2B5EF4-FFF2-40B4-BE49-F238E27FC236}">
                <a16:creationId xmlns="" xmlns:a16="http://schemas.microsoft.com/office/drawing/2014/main" id="{4F2AE127-D98B-45E2-A7DD-8C6E472F99E4}"/>
              </a:ext>
            </a:extLst>
          </p:cNvPr>
          <p:cNvSpPr>
            <a:spLocks noGrp="1"/>
          </p:cNvSpPr>
          <p:nvPr>
            <p:ph idx="1"/>
          </p:nvPr>
        </p:nvSpPr>
        <p:spPr>
          <a:xfrm>
            <a:off x="609435" y="1584778"/>
            <a:ext cx="9756775" cy="4351338"/>
          </a:xfrm>
        </p:spPr>
        <p:txBody>
          <a:bodyPr>
            <a:normAutofit/>
          </a:bodyPr>
          <a:lstStyle/>
          <a:p>
            <a:pPr marL="0" indent="0">
              <a:buNone/>
            </a:pPr>
            <a:r>
              <a:rPr lang="es-CL" sz="2000" b="1" dirty="0" smtClean="0"/>
              <a:t>Export and imports (%of the GDP), </a:t>
            </a:r>
            <a:r>
              <a:rPr lang="es-CL" sz="2000" b="1" dirty="0"/>
              <a:t>1960-2015</a:t>
            </a:r>
            <a:endParaRPr lang="es-CL" sz="2000" dirty="0"/>
          </a:p>
        </p:txBody>
      </p:sp>
      <p:graphicFrame>
        <p:nvGraphicFramePr>
          <p:cNvPr id="7" name="Gráfico 6">
            <a:extLst>
              <a:ext uri="{FF2B5EF4-FFF2-40B4-BE49-F238E27FC236}">
                <a16:creationId xmlns="" xmlns:a16="http://schemas.microsoft.com/office/drawing/2014/main" id="{3E534834-8090-4503-85DF-C7EF09F0A95D}"/>
              </a:ext>
            </a:extLst>
          </p:cNvPr>
          <p:cNvGraphicFramePr/>
          <p:nvPr>
            <p:extLst>
              <p:ext uri="{D42A27DB-BD31-4B8C-83A1-F6EECF244321}">
                <p14:modId xmlns:p14="http://schemas.microsoft.com/office/powerpoint/2010/main" val="685356066"/>
              </p:ext>
            </p:extLst>
          </p:nvPr>
        </p:nvGraphicFramePr>
        <p:xfrm>
          <a:off x="609434" y="2079284"/>
          <a:ext cx="6790171" cy="4025242"/>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ángulo 8">
            <a:extLst>
              <a:ext uri="{FF2B5EF4-FFF2-40B4-BE49-F238E27FC236}">
                <a16:creationId xmlns="" xmlns:a16="http://schemas.microsoft.com/office/drawing/2014/main" id="{6588B3BD-5551-4003-A001-7C9C40510166}"/>
              </a:ext>
            </a:extLst>
          </p:cNvPr>
          <p:cNvSpPr/>
          <p:nvPr/>
        </p:nvSpPr>
        <p:spPr>
          <a:xfrm>
            <a:off x="7615900" y="2683229"/>
            <a:ext cx="3983916" cy="1200329"/>
          </a:xfrm>
          <a:prstGeom prst="rect">
            <a:avLst/>
          </a:prstGeom>
        </p:spPr>
        <p:txBody>
          <a:bodyPr wrap="square">
            <a:spAutoFit/>
          </a:bodyPr>
          <a:lstStyle/>
          <a:p>
            <a:pPr marL="285750" indent="-285750" algn="just">
              <a:buFont typeface="Arial" charset="0"/>
              <a:buChar char="•"/>
            </a:pPr>
            <a:r>
              <a:rPr lang="es-CL" dirty="0"/>
              <a:t>Exports and imports represented 20% of GDP in 1960, a figure that increased to 58% in 2016</a:t>
            </a:r>
          </a:p>
          <a:p>
            <a:pPr marL="285750" indent="-285750" algn="just">
              <a:buFont typeface="Arial" charset="0"/>
              <a:buChar char="•"/>
            </a:pPr>
            <a:endParaRPr lang="es-CL" dirty="0"/>
          </a:p>
        </p:txBody>
      </p:sp>
      <p:sp>
        <p:nvSpPr>
          <p:cNvPr id="10" name="Título 1"/>
          <p:cNvSpPr txBox="1">
            <a:spLocks/>
          </p:cNvSpPr>
          <p:nvPr/>
        </p:nvSpPr>
        <p:spPr>
          <a:xfrm>
            <a:off x="151727" y="35764"/>
            <a:ext cx="1112737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b="1" dirty="0" smtClean="0">
                <a:solidFill>
                  <a:schemeClr val="bg1"/>
                </a:solidFill>
                <a:latin typeface="Raleway" panose="020B0503030101060003" pitchFamily="34" charset="0"/>
              </a:rPr>
              <a:t>Non-intervention</a:t>
            </a:r>
            <a:endParaRPr lang="es-CL" b="1" dirty="0">
              <a:solidFill>
                <a:schemeClr val="bg1"/>
              </a:solidFill>
              <a:latin typeface="Raleway" panose="020B0503030101060003" pitchFamily="34" charset="0"/>
            </a:endParaRPr>
          </a:p>
        </p:txBody>
      </p:sp>
      <p:sp>
        <p:nvSpPr>
          <p:cNvPr id="11" name="Rectángulo 10">
            <a:extLst>
              <a:ext uri="{FF2B5EF4-FFF2-40B4-BE49-F238E27FC236}">
                <a16:creationId xmlns="" xmlns:a16="http://schemas.microsoft.com/office/drawing/2014/main" id="{16168EF8-3EB5-450B-9EB7-CC0E54B4D7CE}"/>
              </a:ext>
            </a:extLst>
          </p:cNvPr>
          <p:cNvSpPr/>
          <p:nvPr/>
        </p:nvSpPr>
        <p:spPr>
          <a:xfrm>
            <a:off x="1044957" y="6148551"/>
            <a:ext cx="4144020" cy="281231"/>
          </a:xfrm>
          <a:prstGeom prst="rect">
            <a:avLst/>
          </a:prstGeom>
        </p:spPr>
        <p:txBody>
          <a:bodyPr wrap="none">
            <a:spAutoFit/>
          </a:bodyPr>
          <a:lstStyle/>
          <a:p>
            <a:pPr algn="just">
              <a:lnSpc>
                <a:spcPct val="107000"/>
              </a:lnSpc>
              <a:spcAft>
                <a:spcPts val="800"/>
              </a:spcAft>
            </a:pPr>
            <a:r>
              <a:rPr lang="es-CL" sz="1200" smtClean="0">
                <a:latin typeface="Calibri" panose="020F0502020204030204" pitchFamily="34" charset="0"/>
                <a:ea typeface="Calibri" panose="020F0502020204030204" pitchFamily="34" charset="0"/>
                <a:cs typeface="Times New Roman" panose="02020603050405020304" pitchFamily="18" charset="0"/>
              </a:rPr>
              <a:t>Fuente: Elaboración propia en base a datos del Banco Mundial.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3855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 name="Título 1"/>
          <p:cNvSpPr>
            <a:spLocks noGrp="1"/>
          </p:cNvSpPr>
          <p:nvPr>
            <p:ph type="title"/>
          </p:nvPr>
        </p:nvSpPr>
        <p:spPr>
          <a:xfrm>
            <a:off x="472439" y="90805"/>
            <a:ext cx="11127377" cy="1325563"/>
          </a:xfrm>
        </p:spPr>
        <p:txBody>
          <a:bodyPr/>
          <a:lstStyle/>
          <a:p>
            <a:r>
              <a:rPr lang="es-CL" b="1" dirty="0" smtClean="0">
                <a:solidFill>
                  <a:schemeClr val="bg1"/>
                </a:solidFill>
                <a:latin typeface="Raleway" panose="020B0503030101060003" pitchFamily="34" charset="0"/>
              </a:rPr>
              <a:t> </a:t>
            </a:r>
            <a:endParaRPr lang="es-CL" b="1" dirty="0">
              <a:solidFill>
                <a:schemeClr val="bg1"/>
              </a:solidFill>
              <a:latin typeface="Raleway" panose="020B0503030101060003" pitchFamily="34" charset="0"/>
            </a:endParaRPr>
          </a:p>
        </p:txBody>
      </p:sp>
      <p:pic>
        <p:nvPicPr>
          <p:cNvPr id="8" name="Imagen 7"/>
          <p:cNvPicPr>
            <a:picLocks noChangeAspect="1"/>
          </p:cNvPicPr>
          <p:nvPr/>
        </p:nvPicPr>
        <p:blipFill rotWithShape="1">
          <a:blip r:embed="rId2" cstate="print">
            <a:extLst>
              <a:ext uri="{28A0092B-C50C-407E-A947-70E740481C1C}">
                <a14:useLocalDpi xmlns:a14="http://schemas.microsoft.com/office/drawing/2010/main" val="0"/>
              </a:ext>
            </a:extLst>
          </a:blip>
          <a:srcRect l="22686" t="27705" r="20301" b="27032"/>
          <a:stretch/>
        </p:blipFill>
        <p:spPr>
          <a:xfrm>
            <a:off x="10366210" y="5826034"/>
            <a:ext cx="1825789" cy="964882"/>
          </a:xfrm>
          <a:prstGeom prst="rect">
            <a:avLst/>
          </a:prstGeom>
        </p:spPr>
      </p:pic>
      <p:graphicFrame>
        <p:nvGraphicFramePr>
          <p:cNvPr id="6" name="Chart 15"/>
          <p:cNvGraphicFramePr/>
          <p:nvPr>
            <p:extLst>
              <p:ext uri="{D42A27DB-BD31-4B8C-83A1-F6EECF244321}">
                <p14:modId xmlns:p14="http://schemas.microsoft.com/office/powerpoint/2010/main" val="1061934380"/>
              </p:ext>
            </p:extLst>
          </p:nvPr>
        </p:nvGraphicFramePr>
        <p:xfrm>
          <a:off x="472439" y="2012919"/>
          <a:ext cx="8109147" cy="4295556"/>
        </p:xfrm>
        <a:graphic>
          <a:graphicData uri="http://schemas.openxmlformats.org/drawingml/2006/chart">
            <c:chart xmlns:c="http://schemas.openxmlformats.org/drawingml/2006/chart" xmlns:r="http://schemas.openxmlformats.org/officeDocument/2006/relationships" r:id="rId3"/>
          </a:graphicData>
        </a:graphic>
      </p:graphicFrame>
      <p:sp>
        <p:nvSpPr>
          <p:cNvPr id="7" name="Título 1"/>
          <p:cNvSpPr txBox="1">
            <a:spLocks/>
          </p:cNvSpPr>
          <p:nvPr/>
        </p:nvSpPr>
        <p:spPr>
          <a:xfrm>
            <a:off x="0" y="-19277"/>
            <a:ext cx="1112737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b="1" dirty="0" smtClean="0">
                <a:solidFill>
                  <a:schemeClr val="bg1"/>
                </a:solidFill>
                <a:latin typeface="Raleway" panose="020B0503030101060003" pitchFamily="34" charset="0"/>
              </a:rPr>
              <a:t>Non-intervention</a:t>
            </a:r>
            <a:endParaRPr lang="es-CL" b="1" dirty="0">
              <a:solidFill>
                <a:schemeClr val="bg1"/>
              </a:solidFill>
              <a:latin typeface="Raleway" panose="020B0503030101060003" pitchFamily="34" charset="0"/>
            </a:endParaRPr>
          </a:p>
        </p:txBody>
      </p:sp>
      <p:sp>
        <p:nvSpPr>
          <p:cNvPr id="5" name="CuadroTexto 4"/>
          <p:cNvSpPr txBox="1"/>
          <p:nvPr/>
        </p:nvSpPr>
        <p:spPr>
          <a:xfrm>
            <a:off x="978876" y="1718171"/>
            <a:ext cx="8812238" cy="369332"/>
          </a:xfrm>
          <a:prstGeom prst="rect">
            <a:avLst/>
          </a:prstGeom>
          <a:noFill/>
        </p:spPr>
        <p:txBody>
          <a:bodyPr wrap="square" rtlCol="0">
            <a:spAutoFit/>
          </a:bodyPr>
          <a:lstStyle/>
          <a:p>
            <a:r>
              <a:rPr lang="es-CL" b="1" dirty="0" smtClean="0"/>
              <a:t>Nominal exchange rate and copper price, 2000-2017</a:t>
            </a:r>
            <a:endParaRPr lang="es-CL" dirty="0"/>
          </a:p>
        </p:txBody>
      </p:sp>
      <p:sp>
        <p:nvSpPr>
          <p:cNvPr id="10" name="Rectángulo 9">
            <a:extLst>
              <a:ext uri="{FF2B5EF4-FFF2-40B4-BE49-F238E27FC236}">
                <a16:creationId xmlns="" xmlns:a16="http://schemas.microsoft.com/office/drawing/2014/main" id="{6588B3BD-5551-4003-A001-7C9C40510166}"/>
              </a:ext>
            </a:extLst>
          </p:cNvPr>
          <p:cNvSpPr/>
          <p:nvPr/>
        </p:nvSpPr>
        <p:spPr>
          <a:xfrm>
            <a:off x="8370865" y="2382251"/>
            <a:ext cx="3821134" cy="1200329"/>
          </a:xfrm>
          <a:prstGeom prst="rect">
            <a:avLst/>
          </a:prstGeom>
        </p:spPr>
        <p:txBody>
          <a:bodyPr wrap="square">
            <a:spAutoFit/>
          </a:bodyPr>
          <a:lstStyle/>
          <a:p>
            <a:pPr marL="285750" indent="-285750" algn="just">
              <a:buFont typeface="Arial" charset="0"/>
              <a:buChar char="•"/>
            </a:pPr>
            <a:r>
              <a:rPr lang="es-CL" dirty="0" smtClean="0"/>
              <a:t>The </a:t>
            </a:r>
            <a:r>
              <a:rPr lang="es-CL" dirty="0"/>
              <a:t>more the economy concentrates in the large copper mining industry, the more exposed the rest of the export sectors are</a:t>
            </a:r>
          </a:p>
        </p:txBody>
      </p:sp>
      <p:sp>
        <p:nvSpPr>
          <p:cNvPr id="11" name="Rectángulo 10">
            <a:extLst>
              <a:ext uri="{FF2B5EF4-FFF2-40B4-BE49-F238E27FC236}">
                <a16:creationId xmlns="" xmlns:a16="http://schemas.microsoft.com/office/drawing/2014/main" id="{16168EF8-3EB5-450B-9EB7-CC0E54B4D7CE}"/>
              </a:ext>
            </a:extLst>
          </p:cNvPr>
          <p:cNvSpPr/>
          <p:nvPr/>
        </p:nvSpPr>
        <p:spPr>
          <a:xfrm>
            <a:off x="1044957" y="6148551"/>
            <a:ext cx="4144020" cy="281231"/>
          </a:xfrm>
          <a:prstGeom prst="rect">
            <a:avLst/>
          </a:prstGeom>
        </p:spPr>
        <p:txBody>
          <a:bodyPr wrap="none">
            <a:spAutoFit/>
          </a:bodyPr>
          <a:lstStyle/>
          <a:p>
            <a:pPr algn="just">
              <a:lnSpc>
                <a:spcPct val="107000"/>
              </a:lnSpc>
              <a:spcAft>
                <a:spcPts val="800"/>
              </a:spcAft>
            </a:pPr>
            <a:r>
              <a:rPr lang="es-CL" sz="1200" smtClean="0">
                <a:latin typeface="Calibri" panose="020F0502020204030204" pitchFamily="34" charset="0"/>
                <a:ea typeface="Calibri" panose="020F0502020204030204" pitchFamily="34" charset="0"/>
                <a:cs typeface="Times New Roman" panose="02020603050405020304" pitchFamily="18" charset="0"/>
              </a:rPr>
              <a:t>Fuente: Elaboración propia en base a datos del Banco Mundial.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59328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 name="Título 1"/>
          <p:cNvSpPr>
            <a:spLocks noGrp="1"/>
          </p:cNvSpPr>
          <p:nvPr>
            <p:ph type="title"/>
          </p:nvPr>
        </p:nvSpPr>
        <p:spPr>
          <a:xfrm>
            <a:off x="472439" y="90805"/>
            <a:ext cx="11127377" cy="1325563"/>
          </a:xfrm>
        </p:spPr>
        <p:txBody>
          <a:bodyPr/>
          <a:lstStyle/>
          <a:p>
            <a:r>
              <a:rPr lang="es-CL" b="1" dirty="0" smtClean="0">
                <a:solidFill>
                  <a:schemeClr val="bg1"/>
                </a:solidFill>
                <a:latin typeface="Raleway" panose="020B0503030101060003" pitchFamily="34" charset="0"/>
              </a:rPr>
              <a:t> </a:t>
            </a:r>
            <a:endParaRPr lang="es-CL" b="1" dirty="0">
              <a:solidFill>
                <a:schemeClr val="bg1"/>
              </a:solidFill>
              <a:latin typeface="Raleway" panose="020B0503030101060003" pitchFamily="34" charset="0"/>
            </a:endParaRPr>
          </a:p>
        </p:txBody>
      </p:sp>
      <p:pic>
        <p:nvPicPr>
          <p:cNvPr id="8" name="Imagen 7"/>
          <p:cNvPicPr>
            <a:picLocks noChangeAspect="1"/>
          </p:cNvPicPr>
          <p:nvPr/>
        </p:nvPicPr>
        <p:blipFill rotWithShape="1">
          <a:blip r:embed="rId2" cstate="print">
            <a:extLst>
              <a:ext uri="{28A0092B-C50C-407E-A947-70E740481C1C}">
                <a14:useLocalDpi xmlns:a14="http://schemas.microsoft.com/office/drawing/2010/main" val="0"/>
              </a:ext>
            </a:extLst>
          </a:blip>
          <a:srcRect l="22686" t="27705" r="20301" b="27032"/>
          <a:stretch/>
        </p:blipFill>
        <p:spPr>
          <a:xfrm>
            <a:off x="10366210" y="5826034"/>
            <a:ext cx="1825789" cy="964882"/>
          </a:xfrm>
          <a:prstGeom prst="rect">
            <a:avLst/>
          </a:prstGeom>
        </p:spPr>
      </p:pic>
      <p:graphicFrame>
        <p:nvGraphicFramePr>
          <p:cNvPr id="6" name="Gráfico 5">
            <a:extLst>
              <a:ext uri="{FF2B5EF4-FFF2-40B4-BE49-F238E27FC236}">
                <a16:creationId xmlns="" xmlns:a16="http://schemas.microsoft.com/office/drawing/2014/main" id="{7C8E63E9-4905-4756-8D5B-FF673FE51144}"/>
              </a:ext>
            </a:extLst>
          </p:cNvPr>
          <p:cNvGraphicFramePr/>
          <p:nvPr>
            <p:extLst>
              <p:ext uri="{D42A27DB-BD31-4B8C-83A1-F6EECF244321}">
                <p14:modId xmlns:p14="http://schemas.microsoft.com/office/powerpoint/2010/main" val="370122829"/>
              </p:ext>
            </p:extLst>
          </p:nvPr>
        </p:nvGraphicFramePr>
        <p:xfrm>
          <a:off x="781585" y="2352557"/>
          <a:ext cx="7279203" cy="4034175"/>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ángulo 4"/>
          <p:cNvSpPr/>
          <p:nvPr/>
        </p:nvSpPr>
        <p:spPr>
          <a:xfrm>
            <a:off x="781585" y="1561297"/>
            <a:ext cx="7279203" cy="646331"/>
          </a:xfrm>
          <a:prstGeom prst="rect">
            <a:avLst/>
          </a:prstGeom>
        </p:spPr>
        <p:txBody>
          <a:bodyPr wrap="square">
            <a:spAutoFit/>
          </a:bodyPr>
          <a:lstStyle/>
          <a:p>
            <a:r>
              <a:rPr lang="en-GB" b="1" dirty="0" smtClean="0"/>
              <a:t>Inflows of foreign direct investment (FDI) to Chile (% of the GDP), 1975-2015</a:t>
            </a:r>
            <a:endParaRPr lang="en-GB" dirty="0"/>
          </a:p>
        </p:txBody>
      </p:sp>
      <p:sp>
        <p:nvSpPr>
          <p:cNvPr id="10" name="Título 1"/>
          <p:cNvSpPr txBox="1">
            <a:spLocks/>
          </p:cNvSpPr>
          <p:nvPr/>
        </p:nvSpPr>
        <p:spPr>
          <a:xfrm>
            <a:off x="0" y="-19277"/>
            <a:ext cx="1112737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b="1" dirty="0" smtClean="0">
                <a:solidFill>
                  <a:schemeClr val="bg1"/>
                </a:solidFill>
                <a:latin typeface="Raleway" panose="020B0503030101060003" pitchFamily="34" charset="0"/>
              </a:rPr>
              <a:t>Non-intervention</a:t>
            </a:r>
            <a:endParaRPr lang="es-CL" b="1" dirty="0">
              <a:solidFill>
                <a:schemeClr val="bg1"/>
              </a:solidFill>
              <a:latin typeface="Raleway" panose="020B0503030101060003" pitchFamily="34" charset="0"/>
            </a:endParaRPr>
          </a:p>
        </p:txBody>
      </p:sp>
      <p:sp>
        <p:nvSpPr>
          <p:cNvPr id="7" name="Rectángulo 6"/>
          <p:cNvSpPr/>
          <p:nvPr/>
        </p:nvSpPr>
        <p:spPr>
          <a:xfrm>
            <a:off x="8060788" y="2352557"/>
            <a:ext cx="3606019" cy="1477328"/>
          </a:xfrm>
          <a:prstGeom prst="rect">
            <a:avLst/>
          </a:prstGeom>
        </p:spPr>
        <p:txBody>
          <a:bodyPr wrap="square">
            <a:spAutoFit/>
          </a:bodyPr>
          <a:lstStyle/>
          <a:p>
            <a:pPr algn="just"/>
            <a:r>
              <a:rPr lang="en-GB" dirty="0"/>
              <a:t>Flows have been located in sectors with comparative advantages, mainly mining sector, 45% of total flows between 2009-2015 (37% of total FDI stock).</a:t>
            </a:r>
          </a:p>
        </p:txBody>
      </p:sp>
      <p:sp>
        <p:nvSpPr>
          <p:cNvPr id="11" name="Rectángulo 10">
            <a:extLst>
              <a:ext uri="{FF2B5EF4-FFF2-40B4-BE49-F238E27FC236}">
                <a16:creationId xmlns="" xmlns:a16="http://schemas.microsoft.com/office/drawing/2014/main" id="{16168EF8-3EB5-450B-9EB7-CC0E54B4D7CE}"/>
              </a:ext>
            </a:extLst>
          </p:cNvPr>
          <p:cNvSpPr/>
          <p:nvPr/>
        </p:nvSpPr>
        <p:spPr>
          <a:xfrm>
            <a:off x="1044957" y="6148551"/>
            <a:ext cx="4144020" cy="281231"/>
          </a:xfrm>
          <a:prstGeom prst="rect">
            <a:avLst/>
          </a:prstGeom>
        </p:spPr>
        <p:txBody>
          <a:bodyPr wrap="none">
            <a:spAutoFit/>
          </a:bodyPr>
          <a:lstStyle/>
          <a:p>
            <a:pPr algn="just">
              <a:lnSpc>
                <a:spcPct val="107000"/>
              </a:lnSpc>
              <a:spcAft>
                <a:spcPts val="800"/>
              </a:spcAft>
            </a:pPr>
            <a:r>
              <a:rPr lang="es-CL" sz="1200" smtClean="0">
                <a:latin typeface="Calibri" panose="020F0502020204030204" pitchFamily="34" charset="0"/>
                <a:ea typeface="Calibri" panose="020F0502020204030204" pitchFamily="34" charset="0"/>
                <a:cs typeface="Times New Roman" panose="02020603050405020304" pitchFamily="18" charset="0"/>
              </a:rPr>
              <a:t>Fuente: Elaboración propia en base a datos del Banco Mundial.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6501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 y="1162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 name="Título 1"/>
          <p:cNvSpPr>
            <a:spLocks noGrp="1"/>
          </p:cNvSpPr>
          <p:nvPr>
            <p:ph type="title"/>
          </p:nvPr>
        </p:nvSpPr>
        <p:spPr>
          <a:xfrm>
            <a:off x="472439" y="90805"/>
            <a:ext cx="11127377" cy="1325563"/>
          </a:xfrm>
        </p:spPr>
        <p:txBody>
          <a:bodyPr/>
          <a:lstStyle/>
          <a:p>
            <a:r>
              <a:rPr lang="es-CL" b="1" dirty="0" smtClean="0">
                <a:solidFill>
                  <a:schemeClr val="bg1"/>
                </a:solidFill>
                <a:latin typeface="Raleway" panose="020B0503030101060003" pitchFamily="34" charset="0"/>
              </a:rPr>
              <a:t> </a:t>
            </a:r>
            <a:endParaRPr lang="es-CL" b="1" dirty="0">
              <a:solidFill>
                <a:schemeClr val="bg1"/>
              </a:solidFill>
              <a:latin typeface="Raleway" panose="020B0503030101060003" pitchFamily="34" charset="0"/>
            </a:endParaRPr>
          </a:p>
        </p:txBody>
      </p:sp>
      <p:pic>
        <p:nvPicPr>
          <p:cNvPr id="8" name="Imagen 7"/>
          <p:cNvPicPr>
            <a:picLocks noChangeAspect="1"/>
          </p:cNvPicPr>
          <p:nvPr/>
        </p:nvPicPr>
        <p:blipFill rotWithShape="1">
          <a:blip r:embed="rId2" cstate="print">
            <a:extLst>
              <a:ext uri="{28A0092B-C50C-407E-A947-70E740481C1C}">
                <a14:useLocalDpi xmlns:a14="http://schemas.microsoft.com/office/drawing/2010/main" val="0"/>
              </a:ext>
            </a:extLst>
          </a:blip>
          <a:srcRect l="22686" t="27705" r="20301" b="27032"/>
          <a:stretch/>
        </p:blipFill>
        <p:spPr>
          <a:xfrm>
            <a:off x="10366210" y="5826034"/>
            <a:ext cx="1825789" cy="964882"/>
          </a:xfrm>
          <a:prstGeom prst="rect">
            <a:avLst/>
          </a:prstGeom>
        </p:spPr>
      </p:pic>
      <p:sp>
        <p:nvSpPr>
          <p:cNvPr id="10" name="Título 1"/>
          <p:cNvSpPr txBox="1">
            <a:spLocks/>
          </p:cNvSpPr>
          <p:nvPr/>
        </p:nvSpPr>
        <p:spPr>
          <a:xfrm>
            <a:off x="0" y="-19277"/>
            <a:ext cx="1112737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smtClean="0">
                <a:solidFill>
                  <a:schemeClr val="bg1"/>
                </a:solidFill>
                <a:latin typeface="Raleway" panose="020B0503030101060003" pitchFamily="34" charset="0"/>
              </a:rPr>
              <a:t>Consequence on the economic structure</a:t>
            </a:r>
            <a:endParaRPr lang="en-GB" b="1" dirty="0">
              <a:solidFill>
                <a:schemeClr val="bg1"/>
              </a:solidFill>
              <a:latin typeface="Raleway" panose="020B0503030101060003" pitchFamily="34" charset="0"/>
            </a:endParaRPr>
          </a:p>
        </p:txBody>
      </p:sp>
      <p:graphicFrame>
        <p:nvGraphicFramePr>
          <p:cNvPr id="9" name="Gráfico 8">
            <a:extLst>
              <a:ext uri="{FF2B5EF4-FFF2-40B4-BE49-F238E27FC236}">
                <a16:creationId xmlns="" xmlns:a16="http://schemas.microsoft.com/office/drawing/2014/main" id="{DB68247F-B1A0-4CAC-AA61-A7DE9B6F0DA9}"/>
              </a:ext>
            </a:extLst>
          </p:cNvPr>
          <p:cNvGraphicFramePr/>
          <p:nvPr>
            <p:extLst>
              <p:ext uri="{D42A27DB-BD31-4B8C-83A1-F6EECF244321}">
                <p14:modId xmlns:p14="http://schemas.microsoft.com/office/powerpoint/2010/main" val="126428675"/>
              </p:ext>
            </p:extLst>
          </p:nvPr>
        </p:nvGraphicFramePr>
        <p:xfrm>
          <a:off x="472439" y="2033210"/>
          <a:ext cx="6941235" cy="4001830"/>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ángulo 10"/>
          <p:cNvSpPr/>
          <p:nvPr/>
        </p:nvSpPr>
        <p:spPr>
          <a:xfrm>
            <a:off x="472439" y="1619989"/>
            <a:ext cx="7279203" cy="369332"/>
          </a:xfrm>
          <a:prstGeom prst="rect">
            <a:avLst/>
          </a:prstGeom>
        </p:spPr>
        <p:txBody>
          <a:bodyPr wrap="square">
            <a:spAutoFit/>
          </a:bodyPr>
          <a:lstStyle/>
          <a:p>
            <a:r>
              <a:rPr lang="es-CL" b="1" dirty="0" smtClean="0"/>
              <a:t>GDP Distribution by economic sector, 1967 - 2015</a:t>
            </a:r>
            <a:endParaRPr lang="es-CL" dirty="0"/>
          </a:p>
        </p:txBody>
      </p:sp>
      <p:sp>
        <p:nvSpPr>
          <p:cNvPr id="13" name="Rectángulo 12">
            <a:extLst>
              <a:ext uri="{FF2B5EF4-FFF2-40B4-BE49-F238E27FC236}">
                <a16:creationId xmlns="" xmlns:a16="http://schemas.microsoft.com/office/drawing/2014/main" id="{16168EF8-3EB5-450B-9EB7-CC0E54B4D7CE}"/>
              </a:ext>
            </a:extLst>
          </p:cNvPr>
          <p:cNvSpPr/>
          <p:nvPr/>
        </p:nvSpPr>
        <p:spPr>
          <a:xfrm>
            <a:off x="1044957" y="6148551"/>
            <a:ext cx="4144020" cy="281231"/>
          </a:xfrm>
          <a:prstGeom prst="rect">
            <a:avLst/>
          </a:prstGeom>
        </p:spPr>
        <p:txBody>
          <a:bodyPr wrap="none">
            <a:spAutoFit/>
          </a:bodyPr>
          <a:lstStyle/>
          <a:p>
            <a:pPr algn="just">
              <a:lnSpc>
                <a:spcPct val="107000"/>
              </a:lnSpc>
              <a:spcAft>
                <a:spcPts val="800"/>
              </a:spcAft>
            </a:pPr>
            <a:r>
              <a:rPr lang="es-CL" sz="1200" smtClean="0">
                <a:latin typeface="Calibri" panose="020F0502020204030204" pitchFamily="34" charset="0"/>
                <a:ea typeface="Calibri" panose="020F0502020204030204" pitchFamily="34" charset="0"/>
                <a:cs typeface="Times New Roman" panose="02020603050405020304" pitchFamily="18" charset="0"/>
              </a:rPr>
              <a:t>Fuente: Elaboración propia en base a datos del Banco Mundial.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16338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99FBE2B4-F8E1-425A-A26D-01DAD166DF0A}"/>
              </a:ext>
            </a:extLst>
          </p:cNvPr>
          <p:cNvSpPr>
            <a:spLocks noGrp="1"/>
          </p:cNvSpPr>
          <p:nvPr>
            <p:ph idx="1"/>
          </p:nvPr>
        </p:nvSpPr>
        <p:spPr/>
        <p:txBody>
          <a:bodyPr>
            <a:normAutofit/>
          </a:bodyPr>
          <a:lstStyle/>
          <a:p>
            <a:pPr marL="0" indent="0">
              <a:buNone/>
            </a:pPr>
            <a:r>
              <a:rPr lang="es-CL" sz="2400" b="1" dirty="0" smtClean="0"/>
              <a:t>Total rents of the natural resourses (% of the GDP), </a:t>
            </a:r>
            <a:r>
              <a:rPr lang="es-CL" sz="2400" b="1" dirty="0"/>
              <a:t>1970-2014</a:t>
            </a:r>
            <a:endParaRPr lang="es-CL" sz="2400" dirty="0"/>
          </a:p>
        </p:txBody>
      </p:sp>
      <p:graphicFrame>
        <p:nvGraphicFramePr>
          <p:cNvPr id="4" name="Gráfico 3">
            <a:extLst>
              <a:ext uri="{FF2B5EF4-FFF2-40B4-BE49-F238E27FC236}">
                <a16:creationId xmlns="" xmlns:a16="http://schemas.microsoft.com/office/drawing/2014/main" id="{15E0056F-7273-472B-A65D-C9E5DAE5753E}"/>
              </a:ext>
            </a:extLst>
          </p:cNvPr>
          <p:cNvGraphicFramePr/>
          <p:nvPr>
            <p:extLst>
              <p:ext uri="{D42A27DB-BD31-4B8C-83A1-F6EECF244321}">
                <p14:modId xmlns:p14="http://schemas.microsoft.com/office/powerpoint/2010/main" val="634937255"/>
              </p:ext>
            </p:extLst>
          </p:nvPr>
        </p:nvGraphicFramePr>
        <p:xfrm>
          <a:off x="548639" y="2419643"/>
          <a:ext cx="8834511" cy="375732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ángulo 4">
            <a:extLst>
              <a:ext uri="{FF2B5EF4-FFF2-40B4-BE49-F238E27FC236}">
                <a16:creationId xmlns="" xmlns:a16="http://schemas.microsoft.com/office/drawing/2014/main" id="{16168EF8-3EB5-450B-9EB7-CC0E54B4D7CE}"/>
              </a:ext>
            </a:extLst>
          </p:cNvPr>
          <p:cNvSpPr/>
          <p:nvPr/>
        </p:nvSpPr>
        <p:spPr>
          <a:xfrm>
            <a:off x="838200" y="6176963"/>
            <a:ext cx="4144020" cy="281231"/>
          </a:xfrm>
          <a:prstGeom prst="rect">
            <a:avLst/>
          </a:prstGeom>
        </p:spPr>
        <p:txBody>
          <a:bodyPr wrap="none">
            <a:spAutoFit/>
          </a:bodyPr>
          <a:lstStyle/>
          <a:p>
            <a:pPr algn="just">
              <a:lnSpc>
                <a:spcPct val="107000"/>
              </a:lnSpc>
              <a:spcAft>
                <a:spcPts val="800"/>
              </a:spcAft>
            </a:pPr>
            <a:r>
              <a:rPr lang="es-CL" sz="1200" smtClean="0">
                <a:latin typeface="Calibri" panose="020F0502020204030204" pitchFamily="34" charset="0"/>
                <a:ea typeface="Calibri" panose="020F0502020204030204" pitchFamily="34" charset="0"/>
                <a:cs typeface="Times New Roman" panose="02020603050405020304" pitchFamily="18" charset="0"/>
              </a:rPr>
              <a:t>Fuente: Elaboración propia en base a datos del Banco Mundial.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arcador de número de diapositiva 6">
            <a:extLst>
              <a:ext uri="{FF2B5EF4-FFF2-40B4-BE49-F238E27FC236}">
                <a16:creationId xmlns="" xmlns:a16="http://schemas.microsoft.com/office/drawing/2014/main" id="{EFD2CB3C-03B8-456E-A2C1-445BED9AFCAB}"/>
              </a:ext>
            </a:extLst>
          </p:cNvPr>
          <p:cNvSpPr>
            <a:spLocks noGrp="1"/>
          </p:cNvSpPr>
          <p:nvPr>
            <p:ph type="sldNum" sz="quarter" idx="12"/>
          </p:nvPr>
        </p:nvSpPr>
        <p:spPr/>
        <p:txBody>
          <a:bodyPr/>
          <a:lstStyle/>
          <a:p>
            <a:fld id="{C1596134-494F-4C3D-9A2D-9282F3D69DB6}" type="slidenum">
              <a:rPr lang="es-CL" smtClean="0"/>
              <a:t>16</a:t>
            </a:fld>
            <a:endParaRPr lang="es-CL"/>
          </a:p>
        </p:txBody>
      </p:sp>
      <p:sp>
        <p:nvSpPr>
          <p:cNvPr id="8" name="Rectángulo 7"/>
          <p:cNvSpPr/>
          <p:nvPr/>
        </p:nvSpPr>
        <p:spPr>
          <a:xfrm>
            <a:off x="0" y="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b="1" dirty="0">
              <a:solidFill>
                <a:schemeClr val="bg1"/>
              </a:solidFill>
              <a:latin typeface="Raleway" panose="020B0503030101060003" pitchFamily="34" charset="0"/>
            </a:endParaRPr>
          </a:p>
        </p:txBody>
      </p:sp>
      <p:sp>
        <p:nvSpPr>
          <p:cNvPr id="9" name="Título 1"/>
          <p:cNvSpPr txBox="1">
            <a:spLocks/>
          </p:cNvSpPr>
          <p:nvPr/>
        </p:nvSpPr>
        <p:spPr>
          <a:xfrm>
            <a:off x="0" y="-19277"/>
            <a:ext cx="1112737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smtClean="0">
                <a:solidFill>
                  <a:schemeClr val="bg1"/>
                </a:solidFill>
                <a:latin typeface="Raleway" panose="020B0503030101060003" pitchFamily="34" charset="0"/>
              </a:rPr>
              <a:t>Consequence on the economic structure</a:t>
            </a:r>
            <a:endParaRPr lang="en-GB" b="1" dirty="0">
              <a:solidFill>
                <a:schemeClr val="bg1"/>
              </a:solidFill>
              <a:latin typeface="Raleway" panose="020B0503030101060003" pitchFamily="34" charset="0"/>
            </a:endParaRPr>
          </a:p>
        </p:txBody>
      </p:sp>
    </p:spTree>
    <p:extLst>
      <p:ext uri="{BB962C8B-B14F-4D97-AF65-F5344CB8AC3E}">
        <p14:creationId xmlns:p14="http://schemas.microsoft.com/office/powerpoint/2010/main" val="5116897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0F46C5DF-3BFE-47D2-BD0A-AC1D72C375C4}"/>
              </a:ext>
            </a:extLst>
          </p:cNvPr>
          <p:cNvSpPr>
            <a:spLocks noGrp="1"/>
          </p:cNvSpPr>
          <p:nvPr>
            <p:ph idx="1"/>
          </p:nvPr>
        </p:nvSpPr>
        <p:spPr/>
        <p:txBody>
          <a:bodyPr/>
          <a:lstStyle/>
          <a:p>
            <a:r>
              <a:rPr lang="en-GB" dirty="0" smtClean="0"/>
              <a:t>High concentrate </a:t>
            </a:r>
          </a:p>
          <a:p>
            <a:r>
              <a:rPr lang="en-GB" dirty="0" smtClean="0"/>
              <a:t>Low diversification and sophistication</a:t>
            </a:r>
            <a:endParaRPr lang="en-GB" dirty="0"/>
          </a:p>
        </p:txBody>
      </p:sp>
      <p:sp>
        <p:nvSpPr>
          <p:cNvPr id="4" name="Marcador de número de diapositiva 3">
            <a:extLst>
              <a:ext uri="{FF2B5EF4-FFF2-40B4-BE49-F238E27FC236}">
                <a16:creationId xmlns="" xmlns:a16="http://schemas.microsoft.com/office/drawing/2014/main" id="{38684191-6362-4C63-8DF0-7F65C9968D92}"/>
              </a:ext>
            </a:extLst>
          </p:cNvPr>
          <p:cNvSpPr>
            <a:spLocks noGrp="1"/>
          </p:cNvSpPr>
          <p:nvPr>
            <p:ph type="sldNum" sz="quarter" idx="12"/>
          </p:nvPr>
        </p:nvSpPr>
        <p:spPr/>
        <p:txBody>
          <a:bodyPr/>
          <a:lstStyle/>
          <a:p>
            <a:fld id="{C1596134-494F-4C3D-9A2D-9282F3D69DB6}" type="slidenum">
              <a:rPr lang="es-CL" smtClean="0"/>
              <a:t>17</a:t>
            </a:fld>
            <a:endParaRPr lang="es-CL"/>
          </a:p>
        </p:txBody>
      </p:sp>
      <p:sp>
        <p:nvSpPr>
          <p:cNvPr id="5" name="Título 1">
            <a:extLst>
              <a:ext uri="{FF2B5EF4-FFF2-40B4-BE49-F238E27FC236}">
                <a16:creationId xmlns="" xmlns:a16="http://schemas.microsoft.com/office/drawing/2014/main" id="{A11FE531-D768-4556-8ED9-526B44B426BF}"/>
              </a:ext>
            </a:extLst>
          </p:cNvPr>
          <p:cNvSpPr txBox="1">
            <a:spLocks/>
          </p:cNvSpPr>
          <p:nvPr/>
        </p:nvSpPr>
        <p:spPr bwMode="gray">
          <a:xfrm>
            <a:off x="1785654" y="623437"/>
            <a:ext cx="8825659"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CL" b="1" dirty="0"/>
              <a:t>Grado de sofisticación de la economía y matriz exportadora</a:t>
            </a:r>
            <a:r>
              <a:rPr lang="es-CL" dirty="0"/>
              <a:t/>
            </a:r>
            <a:br>
              <a:rPr lang="es-CL" dirty="0"/>
            </a:br>
            <a:endParaRPr lang="es-CL" dirty="0"/>
          </a:p>
        </p:txBody>
      </p:sp>
      <p:sp>
        <p:nvSpPr>
          <p:cNvPr id="6" name="CuadroTexto 5">
            <a:extLst>
              <a:ext uri="{FF2B5EF4-FFF2-40B4-BE49-F238E27FC236}">
                <a16:creationId xmlns="" xmlns:a16="http://schemas.microsoft.com/office/drawing/2014/main" id="{0E6BBE35-E934-4190-A753-92E259D7E943}"/>
              </a:ext>
            </a:extLst>
          </p:cNvPr>
          <p:cNvSpPr txBox="1"/>
          <p:nvPr/>
        </p:nvSpPr>
        <p:spPr>
          <a:xfrm>
            <a:off x="838200" y="3629297"/>
            <a:ext cx="10287000" cy="2031325"/>
          </a:xfrm>
          <a:prstGeom prst="rect">
            <a:avLst/>
          </a:prstGeom>
          <a:noFill/>
        </p:spPr>
        <p:txBody>
          <a:bodyPr wrap="square" rtlCol="0">
            <a:spAutoFit/>
          </a:bodyPr>
          <a:lstStyle/>
          <a:p>
            <a:pPr algn="just"/>
            <a:r>
              <a:rPr lang="es-CL" dirty="0"/>
              <a:t>A growing economy is one that becomes more complex and sophisticated with the creation of new sectors of economic activity, creation of new companies and that use knowledge intensively (Katz, 2006</a:t>
            </a:r>
            <a:r>
              <a:rPr lang="es-CL" dirty="0" smtClean="0"/>
              <a:t>).</a:t>
            </a:r>
          </a:p>
          <a:p>
            <a:pPr algn="just"/>
            <a:r>
              <a:rPr lang="es-CL" dirty="0" smtClean="0"/>
              <a:t>In </a:t>
            </a:r>
            <a:r>
              <a:rPr lang="es-CL" dirty="0"/>
              <a:t>this sense, immediate sources and ultimate sources are differentiated</a:t>
            </a:r>
            <a:r>
              <a:rPr lang="es-CL" dirty="0" smtClean="0"/>
              <a:t>.</a:t>
            </a:r>
          </a:p>
          <a:p>
            <a:pPr algn="just"/>
            <a:endParaRPr lang="es-CL" dirty="0"/>
          </a:p>
          <a:p>
            <a:pPr marL="742950" lvl="1" indent="-285750" algn="just">
              <a:buFont typeface="Wingdings" charset="2"/>
              <a:buChar char="ü"/>
            </a:pPr>
            <a:r>
              <a:rPr lang="es-CL" dirty="0" smtClean="0"/>
              <a:t>The </a:t>
            </a:r>
            <a:r>
              <a:rPr lang="es-CL" dirty="0"/>
              <a:t>former are related to capital and labor based on higher investment </a:t>
            </a:r>
            <a:r>
              <a:rPr lang="es-CL" dirty="0" smtClean="0"/>
              <a:t>rates</a:t>
            </a:r>
          </a:p>
          <a:p>
            <a:pPr marL="742950" lvl="1" indent="-285750" algn="just">
              <a:buFont typeface="Wingdings" charset="2"/>
              <a:buChar char="ü"/>
            </a:pPr>
            <a:r>
              <a:rPr lang="es-CL" dirty="0" smtClean="0"/>
              <a:t>the </a:t>
            </a:r>
            <a:r>
              <a:rPr lang="es-CL" dirty="0"/>
              <a:t>second correspond to the accumulation of technological capacity, institutional changes and better forms and capacities of productive organization.</a:t>
            </a:r>
          </a:p>
        </p:txBody>
      </p:sp>
      <p:sp>
        <p:nvSpPr>
          <p:cNvPr id="7" name="Rectángulo 6"/>
          <p:cNvSpPr/>
          <p:nvPr/>
        </p:nvSpPr>
        <p:spPr>
          <a:xfrm>
            <a:off x="-1" y="1162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L" sz="4400" b="1" dirty="0">
                <a:solidFill>
                  <a:schemeClr val="bg1"/>
                </a:solidFill>
                <a:latin typeface="Raleway" panose="020B0503030101060003" pitchFamily="34" charset="0"/>
                <a:ea typeface="+mj-ea"/>
                <a:cs typeface="+mj-cs"/>
              </a:rPr>
              <a:t>Sophistication and complexity of the economic and export structure</a:t>
            </a:r>
          </a:p>
        </p:txBody>
      </p:sp>
    </p:spTree>
    <p:extLst>
      <p:ext uri="{BB962C8B-B14F-4D97-AF65-F5344CB8AC3E}">
        <p14:creationId xmlns:p14="http://schemas.microsoft.com/office/powerpoint/2010/main" val="243293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BF5D706B-3034-43B9-8A36-A663FBA80D8C}"/>
              </a:ext>
            </a:extLst>
          </p:cNvPr>
          <p:cNvSpPr>
            <a:spLocks noGrp="1"/>
          </p:cNvSpPr>
          <p:nvPr>
            <p:ph idx="1"/>
          </p:nvPr>
        </p:nvSpPr>
        <p:spPr>
          <a:xfrm>
            <a:off x="377023" y="1665288"/>
            <a:ext cx="8825659" cy="3416300"/>
          </a:xfrm>
        </p:spPr>
        <p:txBody>
          <a:bodyPr>
            <a:normAutofit/>
          </a:bodyPr>
          <a:lstStyle/>
          <a:p>
            <a:pPr marL="0" indent="0">
              <a:buNone/>
            </a:pPr>
            <a:r>
              <a:rPr lang="es-CL" sz="2400" b="1" dirty="0" smtClean="0"/>
              <a:t>Accumulative Distribution of the export by country, 2015</a:t>
            </a:r>
            <a:endParaRPr lang="es-CL" sz="2400" dirty="0"/>
          </a:p>
        </p:txBody>
      </p:sp>
      <p:graphicFrame>
        <p:nvGraphicFramePr>
          <p:cNvPr id="4" name="Gráfico 3">
            <a:extLst>
              <a:ext uri="{FF2B5EF4-FFF2-40B4-BE49-F238E27FC236}">
                <a16:creationId xmlns="" xmlns:a16="http://schemas.microsoft.com/office/drawing/2014/main" id="{115E1FD4-14CD-4488-BA1A-BE02AD46DBAE}"/>
              </a:ext>
            </a:extLst>
          </p:cNvPr>
          <p:cNvGraphicFramePr/>
          <p:nvPr>
            <p:extLst>
              <p:ext uri="{D42A27DB-BD31-4B8C-83A1-F6EECF244321}">
                <p14:modId xmlns:p14="http://schemas.microsoft.com/office/powerpoint/2010/main" val="1992328107"/>
              </p:ext>
            </p:extLst>
          </p:nvPr>
        </p:nvGraphicFramePr>
        <p:xfrm>
          <a:off x="377023" y="2200858"/>
          <a:ext cx="5610225" cy="3971925"/>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ángulo 4">
            <a:extLst>
              <a:ext uri="{FF2B5EF4-FFF2-40B4-BE49-F238E27FC236}">
                <a16:creationId xmlns="" xmlns:a16="http://schemas.microsoft.com/office/drawing/2014/main" id="{17792046-C7FF-4A56-B2F2-AFD9B524645D}"/>
              </a:ext>
            </a:extLst>
          </p:cNvPr>
          <p:cNvSpPr/>
          <p:nvPr/>
        </p:nvSpPr>
        <p:spPr>
          <a:xfrm>
            <a:off x="609599" y="6215734"/>
            <a:ext cx="3938129" cy="281231"/>
          </a:xfrm>
          <a:prstGeom prst="rect">
            <a:avLst/>
          </a:prstGeom>
        </p:spPr>
        <p:txBody>
          <a:bodyPr wrap="none">
            <a:spAutoFit/>
          </a:bodyPr>
          <a:lstStyle/>
          <a:p>
            <a:pPr algn="just">
              <a:lnSpc>
                <a:spcPct val="107000"/>
              </a:lnSpc>
              <a:spcAft>
                <a:spcPts val="800"/>
              </a:spcAft>
            </a:pPr>
            <a:r>
              <a:rPr lang="es-CL" sz="1200" dirty="0">
                <a:latin typeface="Calibri" panose="020F0502020204030204" pitchFamily="34" charset="0"/>
                <a:ea typeface="Calibri" panose="020F0502020204030204" pitchFamily="34" charset="0"/>
                <a:cs typeface="Times New Roman" panose="02020603050405020304" pitchFamily="18" charset="0"/>
              </a:rPr>
              <a:t>Fuente: Elaboración propia en base a datos de UNCTADSTAT.</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arcador de número de diapositiva 6">
            <a:extLst>
              <a:ext uri="{FF2B5EF4-FFF2-40B4-BE49-F238E27FC236}">
                <a16:creationId xmlns="" xmlns:a16="http://schemas.microsoft.com/office/drawing/2014/main" id="{C9B44800-BAA3-450D-987E-55240A7594B2}"/>
              </a:ext>
            </a:extLst>
          </p:cNvPr>
          <p:cNvSpPr>
            <a:spLocks noGrp="1"/>
          </p:cNvSpPr>
          <p:nvPr>
            <p:ph type="sldNum" sz="quarter" idx="12"/>
          </p:nvPr>
        </p:nvSpPr>
        <p:spPr/>
        <p:txBody>
          <a:bodyPr/>
          <a:lstStyle/>
          <a:p>
            <a:fld id="{C1596134-494F-4C3D-9A2D-9282F3D69DB6}" type="slidenum">
              <a:rPr lang="es-CL" smtClean="0"/>
              <a:t>18</a:t>
            </a:fld>
            <a:endParaRPr lang="es-CL"/>
          </a:p>
        </p:txBody>
      </p:sp>
      <p:sp>
        <p:nvSpPr>
          <p:cNvPr id="6" name="Rectángulo 5">
            <a:extLst>
              <a:ext uri="{FF2B5EF4-FFF2-40B4-BE49-F238E27FC236}">
                <a16:creationId xmlns="" xmlns:a16="http://schemas.microsoft.com/office/drawing/2014/main" id="{9F8691A3-B6D6-4FDF-AB19-D9CAFB3962F2}"/>
              </a:ext>
            </a:extLst>
          </p:cNvPr>
          <p:cNvSpPr/>
          <p:nvPr/>
        </p:nvSpPr>
        <p:spPr>
          <a:xfrm>
            <a:off x="6665460" y="2616631"/>
            <a:ext cx="5074443" cy="2308324"/>
          </a:xfrm>
          <a:prstGeom prst="rect">
            <a:avLst/>
          </a:prstGeom>
        </p:spPr>
        <p:txBody>
          <a:bodyPr wrap="square">
            <a:spAutoFit/>
          </a:bodyPr>
          <a:lstStyle/>
          <a:p>
            <a:pPr algn="just"/>
            <a:r>
              <a:rPr lang="en-GB" dirty="0" err="1" smtClean="0"/>
              <a:t>Agosin</a:t>
            </a:r>
            <a:r>
              <a:rPr lang="en-GB" dirty="0" smtClean="0"/>
              <a:t> (2009) shows that around the 80% of the difference on growth rates between LA and Asia are because of the difference in investment rates, rule of law and export diversification.</a:t>
            </a:r>
          </a:p>
          <a:p>
            <a:pPr algn="just"/>
            <a:endParaRPr lang="en-GB" dirty="0" smtClean="0"/>
          </a:p>
          <a:p>
            <a:pPr algn="just"/>
            <a:r>
              <a:rPr lang="en-GB" dirty="0" smtClean="0"/>
              <a:t>In Chile, the 64% of exports are concentrate in 6 countries: China (27%), USA (13%), </a:t>
            </a:r>
            <a:r>
              <a:rPr lang="en-GB" dirty="0" err="1" smtClean="0"/>
              <a:t>Japón</a:t>
            </a:r>
            <a:r>
              <a:rPr lang="en-GB" dirty="0" smtClean="0"/>
              <a:t> (8,9%), </a:t>
            </a:r>
            <a:r>
              <a:rPr lang="en-GB" dirty="0" err="1" smtClean="0"/>
              <a:t>Corea</a:t>
            </a:r>
            <a:r>
              <a:rPr lang="en-GB" dirty="0" smtClean="0"/>
              <a:t> (6,7%), </a:t>
            </a:r>
            <a:r>
              <a:rPr lang="en-GB" dirty="0" err="1" smtClean="0"/>
              <a:t>Brasil</a:t>
            </a:r>
            <a:r>
              <a:rPr lang="en-GB" dirty="0" smtClean="0"/>
              <a:t> (5,1%) e India (3,3%). </a:t>
            </a:r>
            <a:endParaRPr lang="en-GB" dirty="0"/>
          </a:p>
        </p:txBody>
      </p:sp>
      <p:sp>
        <p:nvSpPr>
          <p:cNvPr id="8" name="Rectángulo 7"/>
          <p:cNvSpPr/>
          <p:nvPr/>
        </p:nvSpPr>
        <p:spPr>
          <a:xfrm>
            <a:off x="-1" y="1162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Rectángulo 8"/>
          <p:cNvSpPr/>
          <p:nvPr/>
        </p:nvSpPr>
        <p:spPr>
          <a:xfrm>
            <a:off x="0" y="35583"/>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L" sz="4400" b="1" dirty="0">
                <a:solidFill>
                  <a:schemeClr val="bg1"/>
                </a:solidFill>
                <a:latin typeface="Raleway" panose="020B0503030101060003" pitchFamily="34" charset="0"/>
                <a:ea typeface="+mj-ea"/>
                <a:cs typeface="+mj-cs"/>
              </a:rPr>
              <a:t>Sophistication and complexity of the economic and export structure</a:t>
            </a:r>
          </a:p>
        </p:txBody>
      </p:sp>
    </p:spTree>
    <p:extLst>
      <p:ext uri="{BB962C8B-B14F-4D97-AF65-F5344CB8AC3E}">
        <p14:creationId xmlns:p14="http://schemas.microsoft.com/office/powerpoint/2010/main" val="986254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829A0EE0-3063-4BAE-919E-61EB758F1E4D}"/>
              </a:ext>
            </a:extLst>
          </p:cNvPr>
          <p:cNvSpPr>
            <a:spLocks noGrp="1"/>
          </p:cNvSpPr>
          <p:nvPr>
            <p:ph idx="1"/>
          </p:nvPr>
        </p:nvSpPr>
        <p:spPr>
          <a:xfrm>
            <a:off x="191349" y="1704780"/>
            <a:ext cx="8825659" cy="3416300"/>
          </a:xfrm>
        </p:spPr>
        <p:txBody>
          <a:bodyPr/>
          <a:lstStyle/>
          <a:p>
            <a:r>
              <a:rPr lang="es-CL" b="1" dirty="0" smtClean="0"/>
              <a:t>Chilian export and copper price, 1990-2016</a:t>
            </a:r>
            <a:endParaRPr lang="es-CL" dirty="0"/>
          </a:p>
        </p:txBody>
      </p:sp>
      <p:graphicFrame>
        <p:nvGraphicFramePr>
          <p:cNvPr id="4" name="Gráfico 3">
            <a:extLst>
              <a:ext uri="{FF2B5EF4-FFF2-40B4-BE49-F238E27FC236}">
                <a16:creationId xmlns="" xmlns:a16="http://schemas.microsoft.com/office/drawing/2014/main" id="{D112FAAB-4A9A-46FB-8B70-3C2907E6099F}"/>
              </a:ext>
            </a:extLst>
          </p:cNvPr>
          <p:cNvGraphicFramePr/>
          <p:nvPr>
            <p:extLst>
              <p:ext uri="{D42A27DB-BD31-4B8C-83A1-F6EECF244321}">
                <p14:modId xmlns:p14="http://schemas.microsoft.com/office/powerpoint/2010/main" val="612717442"/>
              </p:ext>
            </p:extLst>
          </p:nvPr>
        </p:nvGraphicFramePr>
        <p:xfrm>
          <a:off x="99960" y="2316115"/>
          <a:ext cx="8262938" cy="3820594"/>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ángulo 4">
            <a:extLst>
              <a:ext uri="{FF2B5EF4-FFF2-40B4-BE49-F238E27FC236}">
                <a16:creationId xmlns="" xmlns:a16="http://schemas.microsoft.com/office/drawing/2014/main" id="{1BE843FF-879D-4949-BB17-FEE0E2238F8B}"/>
              </a:ext>
            </a:extLst>
          </p:cNvPr>
          <p:cNvSpPr/>
          <p:nvPr/>
        </p:nvSpPr>
        <p:spPr>
          <a:xfrm>
            <a:off x="191349" y="6421655"/>
            <a:ext cx="4040080" cy="281231"/>
          </a:xfrm>
          <a:prstGeom prst="rect">
            <a:avLst/>
          </a:prstGeom>
        </p:spPr>
        <p:txBody>
          <a:bodyPr wrap="none">
            <a:spAutoFit/>
          </a:bodyPr>
          <a:lstStyle/>
          <a:p>
            <a:pPr algn="just">
              <a:lnSpc>
                <a:spcPct val="107000"/>
              </a:lnSpc>
              <a:spcAft>
                <a:spcPts val="800"/>
              </a:spcAft>
            </a:pPr>
            <a:r>
              <a:rPr lang="es-CL" sz="1200" dirty="0">
                <a:latin typeface="Calibri" panose="020F0502020204030204" pitchFamily="34" charset="0"/>
                <a:ea typeface="Calibri" panose="020F0502020204030204" pitchFamily="34" charset="0"/>
                <a:cs typeface="Times New Roman" panose="02020603050405020304" pitchFamily="18" charset="0"/>
              </a:rPr>
              <a:t>Fuente: Elaboración propia en base a datos del Banco Central.</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arcador de número de diapositiva 6">
            <a:extLst>
              <a:ext uri="{FF2B5EF4-FFF2-40B4-BE49-F238E27FC236}">
                <a16:creationId xmlns="" xmlns:a16="http://schemas.microsoft.com/office/drawing/2014/main" id="{CD08C70C-C3B4-4715-A765-452A597F4287}"/>
              </a:ext>
            </a:extLst>
          </p:cNvPr>
          <p:cNvSpPr>
            <a:spLocks noGrp="1"/>
          </p:cNvSpPr>
          <p:nvPr>
            <p:ph type="sldNum" sz="quarter" idx="12"/>
          </p:nvPr>
        </p:nvSpPr>
        <p:spPr/>
        <p:txBody>
          <a:bodyPr/>
          <a:lstStyle/>
          <a:p>
            <a:fld id="{C1596134-494F-4C3D-9A2D-9282F3D69DB6}" type="slidenum">
              <a:rPr lang="es-CL" smtClean="0"/>
              <a:t>19</a:t>
            </a:fld>
            <a:endParaRPr lang="es-CL"/>
          </a:p>
        </p:txBody>
      </p:sp>
      <p:sp>
        <p:nvSpPr>
          <p:cNvPr id="9" name="Rectángulo 8"/>
          <p:cNvSpPr/>
          <p:nvPr/>
        </p:nvSpPr>
        <p:spPr>
          <a:xfrm>
            <a:off x="-1" y="1162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L" sz="4400" b="1" dirty="0">
                <a:solidFill>
                  <a:schemeClr val="bg1"/>
                </a:solidFill>
                <a:latin typeface="Raleway" panose="020B0503030101060003" pitchFamily="34" charset="0"/>
                <a:ea typeface="+mj-ea"/>
                <a:cs typeface="+mj-cs"/>
              </a:rPr>
              <a:t>Sophistication and complexity of the economic and export structure</a:t>
            </a:r>
          </a:p>
        </p:txBody>
      </p:sp>
      <p:sp>
        <p:nvSpPr>
          <p:cNvPr id="6" name="Rectángulo 5"/>
          <p:cNvSpPr/>
          <p:nvPr/>
        </p:nvSpPr>
        <p:spPr>
          <a:xfrm>
            <a:off x="8362898" y="2489573"/>
            <a:ext cx="3452043" cy="3693319"/>
          </a:xfrm>
          <a:prstGeom prst="rect">
            <a:avLst/>
          </a:prstGeom>
        </p:spPr>
        <p:txBody>
          <a:bodyPr wrap="square">
            <a:spAutoFit/>
          </a:bodyPr>
          <a:lstStyle/>
          <a:p>
            <a:pPr algn="just"/>
            <a:r>
              <a:rPr lang="en-GB" dirty="0"/>
              <a:t>In 2015 47% of exports </a:t>
            </a:r>
            <a:r>
              <a:rPr lang="en-GB" dirty="0" smtClean="0"/>
              <a:t>was copper </a:t>
            </a:r>
            <a:r>
              <a:rPr lang="en-GB" dirty="0"/>
              <a:t>(25%) and copper ores (22%), followed well below chemical wood or cellulose (4%) or fruit (3</a:t>
            </a:r>
            <a:r>
              <a:rPr lang="en-GB" dirty="0" smtClean="0"/>
              <a:t>%). The </a:t>
            </a:r>
            <a:r>
              <a:rPr lang="en-GB" dirty="0"/>
              <a:t>increase is related to China and the price effect</a:t>
            </a:r>
            <a:r>
              <a:rPr lang="en-GB" dirty="0" smtClean="0"/>
              <a:t>:</a:t>
            </a:r>
          </a:p>
          <a:p>
            <a:pPr algn="just"/>
            <a:r>
              <a:rPr lang="en-GB" dirty="0" smtClean="0"/>
              <a:t> </a:t>
            </a:r>
          </a:p>
          <a:p>
            <a:pPr marL="800100" lvl="1" indent="-342900" algn="just">
              <a:buAutoNum type="arabicParenR"/>
            </a:pPr>
            <a:r>
              <a:rPr lang="en-GB" dirty="0" smtClean="0"/>
              <a:t>demand </a:t>
            </a:r>
            <a:r>
              <a:rPr lang="en-GB" dirty="0"/>
              <a:t>China tripled in the period 2000-2010 (</a:t>
            </a:r>
            <a:r>
              <a:rPr lang="en-GB" dirty="0" err="1"/>
              <a:t>Meller</a:t>
            </a:r>
            <a:r>
              <a:rPr lang="en-GB" dirty="0"/>
              <a:t> and Moser, 2012</a:t>
            </a:r>
            <a:r>
              <a:rPr lang="en-GB" dirty="0" smtClean="0"/>
              <a:t>).</a:t>
            </a:r>
          </a:p>
          <a:p>
            <a:pPr marL="800100" lvl="1" indent="-342900" algn="just">
              <a:buAutoNum type="arabicParenR"/>
            </a:pPr>
            <a:r>
              <a:rPr lang="en-GB" dirty="0" smtClean="0"/>
              <a:t>The </a:t>
            </a:r>
            <a:r>
              <a:rPr lang="en-GB" dirty="0"/>
              <a:t>price of copper in 2006 came to be 3.7 times the price of 2000.</a:t>
            </a:r>
          </a:p>
        </p:txBody>
      </p:sp>
    </p:spTree>
    <p:extLst>
      <p:ext uri="{BB962C8B-B14F-4D97-AF65-F5344CB8AC3E}">
        <p14:creationId xmlns:p14="http://schemas.microsoft.com/office/powerpoint/2010/main" val="1507793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C6C8C"/>
        </a:solidFill>
        <a:effectLst/>
      </p:bgPr>
    </p:bg>
    <p:spTree>
      <p:nvGrpSpPr>
        <p:cNvPr id="1" name=""/>
        <p:cNvGrpSpPr/>
        <p:nvPr/>
      </p:nvGrpSpPr>
      <p:grpSpPr>
        <a:xfrm>
          <a:off x="0" y="0"/>
          <a:ext cx="0" cy="0"/>
          <a:chOff x="0" y="0"/>
          <a:chExt cx="0" cy="0"/>
        </a:xfrm>
      </p:grpSpPr>
      <p:sp>
        <p:nvSpPr>
          <p:cNvPr id="5" name="Título 1"/>
          <p:cNvSpPr txBox="1">
            <a:spLocks/>
          </p:cNvSpPr>
          <p:nvPr/>
        </p:nvSpPr>
        <p:spPr>
          <a:xfrm>
            <a:off x="532311" y="1869312"/>
            <a:ext cx="11127377" cy="132556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sz="4000" b="1" dirty="0" smtClean="0">
                <a:solidFill>
                  <a:schemeClr val="bg1"/>
                </a:solidFill>
                <a:latin typeface="Raleway" panose="020B0503030101060003" pitchFamily="34" charset="0"/>
              </a:rPr>
              <a:t>Characterization </a:t>
            </a:r>
            <a:r>
              <a:rPr lang="es-CL" sz="4000" b="1" dirty="0">
                <a:solidFill>
                  <a:schemeClr val="bg1"/>
                </a:solidFill>
                <a:latin typeface="Raleway" panose="020B0503030101060003" pitchFamily="34" charset="0"/>
              </a:rPr>
              <a:t>of the productive </a:t>
            </a:r>
            <a:r>
              <a:rPr lang="es-CL" sz="4000" b="1" dirty="0" smtClean="0">
                <a:solidFill>
                  <a:schemeClr val="bg1"/>
                </a:solidFill>
                <a:latin typeface="Raleway" panose="020B0503030101060003" pitchFamily="34" charset="0"/>
              </a:rPr>
              <a:t>structure</a:t>
            </a:r>
            <a:endParaRPr lang="es-CL" sz="4000" b="1" dirty="0">
              <a:solidFill>
                <a:schemeClr val="bg1"/>
              </a:solidFill>
              <a:latin typeface="Raleway" panose="020B0503030101060003" pitchFamily="34" charset="0"/>
            </a:endParaRPr>
          </a:p>
        </p:txBody>
      </p:sp>
      <p:cxnSp>
        <p:nvCxnSpPr>
          <p:cNvPr id="6" name="Conector recto 5"/>
          <p:cNvCxnSpPr/>
          <p:nvPr/>
        </p:nvCxnSpPr>
        <p:spPr>
          <a:xfrm flipV="1">
            <a:off x="3014663" y="3194875"/>
            <a:ext cx="6043612" cy="3107"/>
          </a:xfrm>
          <a:prstGeom prst="line">
            <a:avLst/>
          </a:prstGeom>
          <a:ln w="28575">
            <a:solidFill>
              <a:srgbClr val="DAB832"/>
            </a:solidFill>
          </a:ln>
        </p:spPr>
        <p:style>
          <a:lnRef idx="1">
            <a:schemeClr val="accent1"/>
          </a:lnRef>
          <a:fillRef idx="0">
            <a:schemeClr val="accent1"/>
          </a:fillRef>
          <a:effectRef idx="0">
            <a:schemeClr val="accent1"/>
          </a:effectRef>
          <a:fontRef idx="minor">
            <a:schemeClr val="tx1"/>
          </a:fontRef>
        </p:style>
      </p:cxnSp>
      <p:sp>
        <p:nvSpPr>
          <p:cNvPr id="7" name="Título 1"/>
          <p:cNvSpPr txBox="1">
            <a:spLocks/>
          </p:cNvSpPr>
          <p:nvPr/>
        </p:nvSpPr>
        <p:spPr>
          <a:xfrm>
            <a:off x="546598" y="3273253"/>
            <a:ext cx="11127377" cy="132556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L" sz="2800" dirty="0" smtClean="0">
                <a:solidFill>
                  <a:schemeClr val="bg1"/>
                </a:solidFill>
                <a:latin typeface="Raleway" panose="020B0503030101060003" pitchFamily="34" charset="0"/>
                <a:ea typeface="Tahoma" panose="020B0604030504040204" pitchFamily="34" charset="0"/>
                <a:cs typeface="Tahoma" panose="020B0604030504040204" pitchFamily="34" charset="0"/>
              </a:rPr>
              <a:t>Félix Ordóñez e Ignacio Silva </a:t>
            </a:r>
            <a:endParaRPr lang="es-CL" sz="2800" dirty="0">
              <a:solidFill>
                <a:schemeClr val="bg1"/>
              </a:solidFill>
              <a:latin typeface="Raleway" panose="020B0503030101060003" pitchFamily="34" charset="0"/>
              <a:ea typeface="Tahoma" panose="020B0604030504040204" pitchFamily="34" charset="0"/>
              <a:cs typeface="Tahoma" panose="020B0604030504040204" pitchFamily="34" charset="0"/>
            </a:endParaRPr>
          </a:p>
        </p:txBody>
      </p:sp>
      <p:pic>
        <p:nvPicPr>
          <p:cNvPr id="8" name="Imagen 7"/>
          <p:cNvPicPr>
            <a:picLocks noChangeAspect="1"/>
          </p:cNvPicPr>
          <p:nvPr/>
        </p:nvPicPr>
        <p:blipFill rotWithShape="1">
          <a:blip r:embed="rId2" cstate="print">
            <a:lum bright="70000" contrast="-70000"/>
            <a:extLst>
              <a:ext uri="{BEBA8EAE-BF5A-486C-A8C5-ECC9F3942E4B}">
                <a14:imgProps xmlns:a14="http://schemas.microsoft.com/office/drawing/2010/main">
                  <a14:imgLayer r:embed="rId3">
                    <a14:imgEffect>
                      <a14:colorTemperature colorTemp="3592"/>
                    </a14:imgEffect>
                    <a14:imgEffect>
                      <a14:saturation sat="0"/>
                    </a14:imgEffect>
                  </a14:imgLayer>
                </a14:imgProps>
              </a:ext>
              <a:ext uri="{28A0092B-C50C-407E-A947-70E740481C1C}">
                <a14:useLocalDpi xmlns:a14="http://schemas.microsoft.com/office/drawing/2010/main" val="0"/>
              </a:ext>
            </a:extLst>
          </a:blip>
          <a:srcRect l="22686" t="27705" r="20301" b="27032"/>
          <a:stretch/>
        </p:blipFill>
        <p:spPr>
          <a:xfrm>
            <a:off x="10366211" y="5790431"/>
            <a:ext cx="1825789" cy="964882"/>
          </a:xfrm>
          <a:prstGeom prst="rect">
            <a:avLst/>
          </a:prstGeom>
          <a:noFill/>
        </p:spPr>
      </p:pic>
    </p:spTree>
    <p:extLst>
      <p:ext uri="{BB962C8B-B14F-4D97-AF65-F5344CB8AC3E}">
        <p14:creationId xmlns:p14="http://schemas.microsoft.com/office/powerpoint/2010/main" val="3115864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DBF29A82-9FDA-48BD-9BFC-A409436350B7}"/>
              </a:ext>
            </a:extLst>
          </p:cNvPr>
          <p:cNvSpPr>
            <a:spLocks noGrp="1"/>
          </p:cNvSpPr>
          <p:nvPr>
            <p:ph idx="1"/>
          </p:nvPr>
        </p:nvSpPr>
        <p:spPr/>
        <p:txBody>
          <a:bodyPr/>
          <a:lstStyle/>
          <a:p>
            <a:pPr marL="0" indent="0">
              <a:buNone/>
            </a:pPr>
            <a:r>
              <a:rPr lang="es-CL" b="1" dirty="0" smtClean="0"/>
              <a:t>Export concentrate index HHI and GDP </a:t>
            </a:r>
            <a:r>
              <a:rPr lang="es-CL" b="1" dirty="0"/>
              <a:t>per </a:t>
            </a:r>
            <a:r>
              <a:rPr lang="es-CL" b="1" dirty="0" smtClean="0"/>
              <a:t>capita</a:t>
            </a:r>
            <a:r>
              <a:rPr lang="es-CL" b="1" dirty="0"/>
              <a:t>, 1995 y 2014</a:t>
            </a:r>
            <a:endParaRPr lang="es-CL" dirty="0"/>
          </a:p>
        </p:txBody>
      </p:sp>
      <p:graphicFrame>
        <p:nvGraphicFramePr>
          <p:cNvPr id="6" name="Gráfico 5">
            <a:extLst>
              <a:ext uri="{FF2B5EF4-FFF2-40B4-BE49-F238E27FC236}">
                <a16:creationId xmlns="" xmlns:a16="http://schemas.microsoft.com/office/drawing/2014/main" id="{8D5697DF-CF34-43D8-8E29-5995C8BA435F}"/>
              </a:ext>
            </a:extLst>
          </p:cNvPr>
          <p:cNvGraphicFramePr/>
          <p:nvPr>
            <p:extLst>
              <p:ext uri="{D42A27DB-BD31-4B8C-83A1-F6EECF244321}">
                <p14:modId xmlns:p14="http://schemas.microsoft.com/office/powerpoint/2010/main" val="1645596901"/>
              </p:ext>
            </p:extLst>
          </p:nvPr>
        </p:nvGraphicFramePr>
        <p:xfrm>
          <a:off x="1057274" y="2715065"/>
          <a:ext cx="4696411" cy="36571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Gráfico 6">
            <a:extLst>
              <a:ext uri="{FF2B5EF4-FFF2-40B4-BE49-F238E27FC236}">
                <a16:creationId xmlns="" xmlns:a16="http://schemas.microsoft.com/office/drawing/2014/main" id="{69572D51-3B9C-4863-83CB-906D6209B917}"/>
              </a:ext>
            </a:extLst>
          </p:cNvPr>
          <p:cNvGraphicFramePr/>
          <p:nvPr>
            <p:extLst>
              <p:ext uri="{D42A27DB-BD31-4B8C-83A1-F6EECF244321}">
                <p14:modId xmlns:p14="http://schemas.microsoft.com/office/powerpoint/2010/main" val="1144155477"/>
              </p:ext>
            </p:extLst>
          </p:nvPr>
        </p:nvGraphicFramePr>
        <p:xfrm>
          <a:off x="5972759" y="2804233"/>
          <a:ext cx="4960318" cy="3478823"/>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ángulo 7">
            <a:extLst>
              <a:ext uri="{FF2B5EF4-FFF2-40B4-BE49-F238E27FC236}">
                <a16:creationId xmlns="" xmlns:a16="http://schemas.microsoft.com/office/drawing/2014/main" id="{0145BCC8-63A9-4964-BA32-548F6283332D}"/>
              </a:ext>
            </a:extLst>
          </p:cNvPr>
          <p:cNvSpPr/>
          <p:nvPr/>
        </p:nvSpPr>
        <p:spPr>
          <a:xfrm>
            <a:off x="1057274" y="6316735"/>
            <a:ext cx="3938129" cy="289951"/>
          </a:xfrm>
          <a:prstGeom prst="rect">
            <a:avLst/>
          </a:prstGeom>
        </p:spPr>
        <p:txBody>
          <a:bodyPr wrap="none">
            <a:spAutoFit/>
          </a:bodyPr>
          <a:lstStyle/>
          <a:p>
            <a:pPr algn="just">
              <a:lnSpc>
                <a:spcPct val="107000"/>
              </a:lnSpc>
              <a:spcAft>
                <a:spcPts val="800"/>
              </a:spcAft>
            </a:pPr>
            <a:r>
              <a:rPr lang="es-CL" sz="1200" dirty="0">
                <a:latin typeface="Calibri" panose="020F0502020204030204" pitchFamily="34" charset="0"/>
                <a:ea typeface="Calibri" panose="020F0502020204030204" pitchFamily="34" charset="0"/>
                <a:cs typeface="Times New Roman" panose="02020603050405020304" pitchFamily="18" charset="0"/>
              </a:rPr>
              <a:t>Fuente: Elaboración propia en base a datos de UNCTADSTAT.</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Marcador de número de diapositiva 9">
            <a:extLst>
              <a:ext uri="{FF2B5EF4-FFF2-40B4-BE49-F238E27FC236}">
                <a16:creationId xmlns="" xmlns:a16="http://schemas.microsoft.com/office/drawing/2014/main" id="{BB3E85E6-D546-46F8-807E-8A4146BA137F}"/>
              </a:ext>
            </a:extLst>
          </p:cNvPr>
          <p:cNvSpPr>
            <a:spLocks noGrp="1"/>
          </p:cNvSpPr>
          <p:nvPr>
            <p:ph type="sldNum" sz="quarter" idx="12"/>
          </p:nvPr>
        </p:nvSpPr>
        <p:spPr/>
        <p:txBody>
          <a:bodyPr/>
          <a:lstStyle/>
          <a:p>
            <a:fld id="{C1596134-494F-4C3D-9A2D-9282F3D69DB6}" type="slidenum">
              <a:rPr lang="es-CL" smtClean="0"/>
              <a:t>20</a:t>
            </a:fld>
            <a:endParaRPr lang="es-CL"/>
          </a:p>
        </p:txBody>
      </p:sp>
      <p:sp>
        <p:nvSpPr>
          <p:cNvPr id="9" name="Rectángulo 8"/>
          <p:cNvSpPr/>
          <p:nvPr/>
        </p:nvSpPr>
        <p:spPr>
          <a:xfrm>
            <a:off x="-1" y="1162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1" name="Rectángulo 10"/>
          <p:cNvSpPr/>
          <p:nvPr/>
        </p:nvSpPr>
        <p:spPr>
          <a:xfrm>
            <a:off x="0" y="35583"/>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L" sz="4400" b="1" dirty="0">
                <a:solidFill>
                  <a:schemeClr val="bg1"/>
                </a:solidFill>
                <a:latin typeface="Raleway" panose="020B0503030101060003" pitchFamily="34" charset="0"/>
                <a:ea typeface="+mj-ea"/>
                <a:cs typeface="+mj-cs"/>
              </a:rPr>
              <a:t>Sophistication and complexity of the economic and export structure</a:t>
            </a:r>
          </a:p>
        </p:txBody>
      </p:sp>
    </p:spTree>
    <p:extLst>
      <p:ext uri="{BB962C8B-B14F-4D97-AF65-F5344CB8AC3E}">
        <p14:creationId xmlns:p14="http://schemas.microsoft.com/office/powerpoint/2010/main" val="1523121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2E9A0F16-9EEA-453C-B662-479B7B7AE086}"/>
              </a:ext>
            </a:extLst>
          </p:cNvPr>
          <p:cNvSpPr>
            <a:spLocks noGrp="1"/>
          </p:cNvSpPr>
          <p:nvPr>
            <p:ph idx="1"/>
          </p:nvPr>
        </p:nvSpPr>
        <p:spPr/>
        <p:txBody>
          <a:bodyPr/>
          <a:lstStyle/>
          <a:p>
            <a:pPr marL="0" indent="0">
              <a:buNone/>
            </a:pPr>
            <a:r>
              <a:rPr lang="es-CL" b="1" dirty="0" smtClean="0"/>
              <a:t>Diversifitaction index and GDP per capita, </a:t>
            </a:r>
            <a:r>
              <a:rPr lang="es-CL" b="1" dirty="0"/>
              <a:t>1995 y 2014</a:t>
            </a:r>
            <a:endParaRPr lang="es-CL" dirty="0"/>
          </a:p>
        </p:txBody>
      </p:sp>
      <p:graphicFrame>
        <p:nvGraphicFramePr>
          <p:cNvPr id="4" name="Gráfico 3">
            <a:extLst>
              <a:ext uri="{FF2B5EF4-FFF2-40B4-BE49-F238E27FC236}">
                <a16:creationId xmlns="" xmlns:a16="http://schemas.microsoft.com/office/drawing/2014/main" id="{FE7FE0C4-5EEA-4AD5-8E9D-65B9A81FADD6}"/>
              </a:ext>
            </a:extLst>
          </p:cNvPr>
          <p:cNvGraphicFramePr/>
          <p:nvPr>
            <p:extLst>
              <p:ext uri="{D42A27DB-BD31-4B8C-83A1-F6EECF244321}">
                <p14:modId xmlns:p14="http://schemas.microsoft.com/office/powerpoint/2010/main" val="1884603838"/>
              </p:ext>
            </p:extLst>
          </p:nvPr>
        </p:nvGraphicFramePr>
        <p:xfrm>
          <a:off x="1154954" y="2391508"/>
          <a:ext cx="4992628" cy="34985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Gráfico 4">
            <a:extLst>
              <a:ext uri="{FF2B5EF4-FFF2-40B4-BE49-F238E27FC236}">
                <a16:creationId xmlns="" xmlns:a16="http://schemas.microsoft.com/office/drawing/2014/main" id="{428F159A-5F85-486B-9BE3-D3A6A9EB5CFB}"/>
              </a:ext>
            </a:extLst>
          </p:cNvPr>
          <p:cNvGraphicFramePr/>
          <p:nvPr>
            <p:extLst>
              <p:ext uri="{D42A27DB-BD31-4B8C-83A1-F6EECF244321}">
                <p14:modId xmlns:p14="http://schemas.microsoft.com/office/powerpoint/2010/main" val="1333887530"/>
              </p:ext>
            </p:extLst>
          </p:nvPr>
        </p:nvGraphicFramePr>
        <p:xfrm>
          <a:off x="5924341" y="2560320"/>
          <a:ext cx="5076594" cy="3329726"/>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ángulo 5">
            <a:extLst>
              <a:ext uri="{FF2B5EF4-FFF2-40B4-BE49-F238E27FC236}">
                <a16:creationId xmlns="" xmlns:a16="http://schemas.microsoft.com/office/drawing/2014/main" id="{9DE5D5A7-04E4-4FE0-8CD3-DAA0FDD62EBE}"/>
              </a:ext>
            </a:extLst>
          </p:cNvPr>
          <p:cNvSpPr/>
          <p:nvPr/>
        </p:nvSpPr>
        <p:spPr>
          <a:xfrm>
            <a:off x="1154954" y="6144087"/>
            <a:ext cx="3938129" cy="281231"/>
          </a:xfrm>
          <a:prstGeom prst="rect">
            <a:avLst/>
          </a:prstGeom>
        </p:spPr>
        <p:txBody>
          <a:bodyPr wrap="none">
            <a:spAutoFit/>
          </a:bodyPr>
          <a:lstStyle/>
          <a:p>
            <a:pPr algn="just">
              <a:lnSpc>
                <a:spcPct val="107000"/>
              </a:lnSpc>
              <a:spcAft>
                <a:spcPts val="800"/>
              </a:spcAft>
            </a:pPr>
            <a:r>
              <a:rPr lang="es-CL" sz="1200" dirty="0">
                <a:latin typeface="Calibri" panose="020F0502020204030204" pitchFamily="34" charset="0"/>
                <a:ea typeface="Calibri" panose="020F0502020204030204" pitchFamily="34" charset="0"/>
                <a:cs typeface="Times New Roman" panose="02020603050405020304" pitchFamily="18" charset="0"/>
              </a:rPr>
              <a:t>Fuente: Elaboración propia en base a datos de UNCTADSTAT.</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Marcador de número de diapositiva 7">
            <a:extLst>
              <a:ext uri="{FF2B5EF4-FFF2-40B4-BE49-F238E27FC236}">
                <a16:creationId xmlns="" xmlns:a16="http://schemas.microsoft.com/office/drawing/2014/main" id="{C6634997-4565-421B-A064-FC19AE18C4C4}"/>
              </a:ext>
            </a:extLst>
          </p:cNvPr>
          <p:cNvSpPr>
            <a:spLocks noGrp="1"/>
          </p:cNvSpPr>
          <p:nvPr>
            <p:ph type="sldNum" sz="quarter" idx="12"/>
          </p:nvPr>
        </p:nvSpPr>
        <p:spPr/>
        <p:txBody>
          <a:bodyPr/>
          <a:lstStyle/>
          <a:p>
            <a:fld id="{C1596134-494F-4C3D-9A2D-9282F3D69DB6}" type="slidenum">
              <a:rPr lang="es-CL" smtClean="0"/>
              <a:t>21</a:t>
            </a:fld>
            <a:endParaRPr lang="es-CL"/>
          </a:p>
        </p:txBody>
      </p:sp>
      <p:sp>
        <p:nvSpPr>
          <p:cNvPr id="9" name="Rectángulo 8"/>
          <p:cNvSpPr/>
          <p:nvPr/>
        </p:nvSpPr>
        <p:spPr>
          <a:xfrm>
            <a:off x="-1" y="1162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 name="Rectángulo 9"/>
          <p:cNvSpPr/>
          <p:nvPr/>
        </p:nvSpPr>
        <p:spPr>
          <a:xfrm>
            <a:off x="0" y="35583"/>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L" sz="4400" b="1" dirty="0">
                <a:solidFill>
                  <a:schemeClr val="bg1"/>
                </a:solidFill>
                <a:latin typeface="Raleway" panose="020B0503030101060003" pitchFamily="34" charset="0"/>
                <a:ea typeface="+mj-ea"/>
                <a:cs typeface="+mj-cs"/>
              </a:rPr>
              <a:t>Sophistication and complexity of the economic and export structure</a:t>
            </a:r>
          </a:p>
        </p:txBody>
      </p:sp>
    </p:spTree>
    <p:extLst>
      <p:ext uri="{BB962C8B-B14F-4D97-AF65-F5344CB8AC3E}">
        <p14:creationId xmlns:p14="http://schemas.microsoft.com/office/powerpoint/2010/main" val="4070722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7743B236-EC8F-4F3E-8830-3B8ECCAF4C3D}"/>
              </a:ext>
            </a:extLst>
          </p:cNvPr>
          <p:cNvSpPr>
            <a:spLocks noGrp="1"/>
          </p:cNvSpPr>
          <p:nvPr>
            <p:ph idx="1"/>
          </p:nvPr>
        </p:nvSpPr>
        <p:spPr/>
        <p:txBody>
          <a:bodyPr/>
          <a:lstStyle/>
          <a:p>
            <a:pPr algn="just"/>
            <a:r>
              <a:rPr lang="es-CL" dirty="0"/>
              <a:t>Hausmann, Hwang y Rodrik (2006) formulated an indicator called EXPY that is a measure of valuation or sophistication of the export basket</a:t>
            </a:r>
            <a:r>
              <a:rPr lang="es-CL" dirty="0" smtClean="0"/>
              <a:t>.</a:t>
            </a:r>
          </a:p>
          <a:p>
            <a:pPr algn="just"/>
            <a:r>
              <a:rPr lang="es-CL" dirty="0" smtClean="0"/>
              <a:t>Countries </a:t>
            </a:r>
            <a:r>
              <a:rPr lang="es-CL" dirty="0"/>
              <a:t>positioned in a group of higher valuation goods tend to have a better performance, which is related to the margin that countries have to be located in certain sectors of higher valuation</a:t>
            </a:r>
          </a:p>
        </p:txBody>
      </p:sp>
      <p:sp>
        <p:nvSpPr>
          <p:cNvPr id="4" name="Marcador de número de diapositiva 3">
            <a:extLst>
              <a:ext uri="{FF2B5EF4-FFF2-40B4-BE49-F238E27FC236}">
                <a16:creationId xmlns="" xmlns:a16="http://schemas.microsoft.com/office/drawing/2014/main" id="{D50925E2-9E74-4D23-BC78-C859A0DAD062}"/>
              </a:ext>
            </a:extLst>
          </p:cNvPr>
          <p:cNvSpPr>
            <a:spLocks noGrp="1"/>
          </p:cNvSpPr>
          <p:nvPr>
            <p:ph type="sldNum" sz="quarter" idx="12"/>
          </p:nvPr>
        </p:nvSpPr>
        <p:spPr/>
        <p:txBody>
          <a:bodyPr/>
          <a:lstStyle/>
          <a:p>
            <a:fld id="{C1596134-494F-4C3D-9A2D-9282F3D69DB6}" type="slidenum">
              <a:rPr lang="es-CL" smtClean="0"/>
              <a:t>22</a:t>
            </a:fld>
            <a:endParaRPr lang="es-CL"/>
          </a:p>
        </p:txBody>
      </p:sp>
      <p:sp>
        <p:nvSpPr>
          <p:cNvPr id="5" name="Rectángulo 4"/>
          <p:cNvSpPr/>
          <p:nvPr/>
        </p:nvSpPr>
        <p:spPr>
          <a:xfrm>
            <a:off x="-1" y="1162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Rectángulo 6"/>
          <p:cNvSpPr/>
          <p:nvPr/>
        </p:nvSpPr>
        <p:spPr>
          <a:xfrm>
            <a:off x="0" y="35583"/>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L" sz="4400" b="1" dirty="0">
                <a:solidFill>
                  <a:schemeClr val="bg1"/>
                </a:solidFill>
                <a:latin typeface="Raleway" panose="020B0503030101060003" pitchFamily="34" charset="0"/>
                <a:ea typeface="+mj-ea"/>
                <a:cs typeface="+mj-cs"/>
              </a:rPr>
              <a:t>Sophistication and complexity of the economic and export structure</a:t>
            </a:r>
          </a:p>
        </p:txBody>
      </p:sp>
    </p:spTree>
    <p:extLst>
      <p:ext uri="{BB962C8B-B14F-4D97-AF65-F5344CB8AC3E}">
        <p14:creationId xmlns:p14="http://schemas.microsoft.com/office/powerpoint/2010/main" val="4200948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34A93FD7-039D-4227-AB9B-793A6E0AA649}"/>
              </a:ext>
            </a:extLst>
          </p:cNvPr>
          <p:cNvSpPr>
            <a:spLocks noGrp="1"/>
          </p:cNvSpPr>
          <p:nvPr>
            <p:ph idx="1"/>
          </p:nvPr>
        </p:nvSpPr>
        <p:spPr>
          <a:xfrm>
            <a:off x="648517" y="1736321"/>
            <a:ext cx="8825659" cy="3416300"/>
          </a:xfrm>
        </p:spPr>
        <p:txBody>
          <a:bodyPr/>
          <a:lstStyle/>
          <a:p>
            <a:pPr marL="0" indent="0">
              <a:buNone/>
            </a:pPr>
            <a:r>
              <a:rPr lang="es-CL" b="1" dirty="0"/>
              <a:t>EXPY </a:t>
            </a:r>
            <a:r>
              <a:rPr lang="es-CL" b="1" dirty="0" smtClean="0"/>
              <a:t>and GDP </a:t>
            </a:r>
            <a:r>
              <a:rPr lang="es-CL" b="1" dirty="0"/>
              <a:t>per </a:t>
            </a:r>
            <a:r>
              <a:rPr lang="es-CL" b="1" dirty="0" smtClean="0"/>
              <a:t>capita</a:t>
            </a:r>
            <a:r>
              <a:rPr lang="es-CL" b="1" dirty="0"/>
              <a:t>, 2000 y 2015</a:t>
            </a:r>
            <a:endParaRPr lang="es-CL" dirty="0"/>
          </a:p>
          <a:p>
            <a:endParaRPr lang="es-CL" dirty="0"/>
          </a:p>
        </p:txBody>
      </p:sp>
      <p:graphicFrame>
        <p:nvGraphicFramePr>
          <p:cNvPr id="4" name="Gráfico 3">
            <a:extLst>
              <a:ext uri="{FF2B5EF4-FFF2-40B4-BE49-F238E27FC236}">
                <a16:creationId xmlns="" xmlns:a16="http://schemas.microsoft.com/office/drawing/2014/main" id="{9D97E32A-EF20-42AF-95C4-8E93779EA104}"/>
              </a:ext>
            </a:extLst>
          </p:cNvPr>
          <p:cNvGraphicFramePr/>
          <p:nvPr>
            <p:extLst>
              <p:ext uri="{D42A27DB-BD31-4B8C-83A1-F6EECF244321}">
                <p14:modId xmlns:p14="http://schemas.microsoft.com/office/powerpoint/2010/main" val="79499496"/>
              </p:ext>
            </p:extLst>
          </p:nvPr>
        </p:nvGraphicFramePr>
        <p:xfrm>
          <a:off x="648517" y="2538252"/>
          <a:ext cx="5047434" cy="33739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Gráfico 4">
            <a:extLst>
              <a:ext uri="{FF2B5EF4-FFF2-40B4-BE49-F238E27FC236}">
                <a16:creationId xmlns="" xmlns:a16="http://schemas.microsoft.com/office/drawing/2014/main" id="{78BDBFC6-B988-4835-87F1-2A358B6002B1}"/>
              </a:ext>
            </a:extLst>
          </p:cNvPr>
          <p:cNvGraphicFramePr/>
          <p:nvPr>
            <p:extLst>
              <p:ext uri="{D42A27DB-BD31-4B8C-83A1-F6EECF244321}">
                <p14:modId xmlns:p14="http://schemas.microsoft.com/office/powerpoint/2010/main" val="1845933558"/>
              </p:ext>
            </p:extLst>
          </p:nvPr>
        </p:nvGraphicFramePr>
        <p:xfrm>
          <a:off x="5695950" y="2391507"/>
          <a:ext cx="5657850" cy="3520646"/>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ángulo 5">
            <a:extLst>
              <a:ext uri="{FF2B5EF4-FFF2-40B4-BE49-F238E27FC236}">
                <a16:creationId xmlns="" xmlns:a16="http://schemas.microsoft.com/office/drawing/2014/main" id="{3288631D-D424-46FA-9D75-456FF04989BB}"/>
              </a:ext>
            </a:extLst>
          </p:cNvPr>
          <p:cNvSpPr/>
          <p:nvPr/>
        </p:nvSpPr>
        <p:spPr>
          <a:xfrm>
            <a:off x="648517" y="6067773"/>
            <a:ext cx="6096000" cy="281231"/>
          </a:xfrm>
          <a:prstGeom prst="rect">
            <a:avLst/>
          </a:prstGeom>
        </p:spPr>
        <p:txBody>
          <a:bodyPr>
            <a:spAutoFit/>
          </a:bodyPr>
          <a:lstStyle/>
          <a:p>
            <a:pPr algn="just">
              <a:lnSpc>
                <a:spcPct val="107000"/>
              </a:lnSpc>
              <a:spcAft>
                <a:spcPts val="800"/>
              </a:spcAft>
            </a:pPr>
            <a:r>
              <a:rPr lang="es-CL" sz="1200" dirty="0">
                <a:latin typeface="Calibri" panose="020F0502020204030204" pitchFamily="34" charset="0"/>
                <a:ea typeface="Calibri" panose="020F0502020204030204" pitchFamily="34" charset="0"/>
                <a:cs typeface="Times New Roman" panose="02020603050405020304" pitchFamily="18" charset="0"/>
              </a:rPr>
              <a:t>Fuente: Elaboración propia en base a datos de </a:t>
            </a:r>
            <a:r>
              <a:rPr lang="es-CL" sz="1200" dirty="0" err="1">
                <a:latin typeface="Calibri" panose="020F0502020204030204" pitchFamily="34" charset="0"/>
                <a:ea typeface="Calibri" panose="020F0502020204030204" pitchFamily="34" charset="0"/>
                <a:cs typeface="Times New Roman" panose="02020603050405020304" pitchFamily="18" charset="0"/>
              </a:rPr>
              <a:t>UNComtrade</a:t>
            </a:r>
            <a:r>
              <a:rPr lang="es-CL" sz="1200" dirty="0">
                <a:latin typeface="Calibri" panose="020F0502020204030204" pitchFamily="34" charset="0"/>
                <a:ea typeface="Calibri" panose="020F0502020204030204" pitchFamily="34" charset="0"/>
                <a:cs typeface="Times New Roman" panose="02020603050405020304" pitchFamily="18" charset="0"/>
              </a:rPr>
              <a:t> y Banco Mundial.</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Marcador de número de diapositiva 7">
            <a:extLst>
              <a:ext uri="{FF2B5EF4-FFF2-40B4-BE49-F238E27FC236}">
                <a16:creationId xmlns="" xmlns:a16="http://schemas.microsoft.com/office/drawing/2014/main" id="{304D05AD-42AA-415E-9D81-D18162C998DF}"/>
              </a:ext>
            </a:extLst>
          </p:cNvPr>
          <p:cNvSpPr>
            <a:spLocks noGrp="1"/>
          </p:cNvSpPr>
          <p:nvPr>
            <p:ph type="sldNum" sz="quarter" idx="12"/>
          </p:nvPr>
        </p:nvSpPr>
        <p:spPr/>
        <p:txBody>
          <a:bodyPr/>
          <a:lstStyle/>
          <a:p>
            <a:fld id="{C1596134-494F-4C3D-9A2D-9282F3D69DB6}" type="slidenum">
              <a:rPr lang="es-CL" smtClean="0"/>
              <a:t>23</a:t>
            </a:fld>
            <a:endParaRPr lang="es-CL"/>
          </a:p>
        </p:txBody>
      </p:sp>
      <p:sp>
        <p:nvSpPr>
          <p:cNvPr id="9" name="Rectángulo 8"/>
          <p:cNvSpPr/>
          <p:nvPr/>
        </p:nvSpPr>
        <p:spPr>
          <a:xfrm>
            <a:off x="-1" y="1162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 name="Rectángulo 9"/>
          <p:cNvSpPr/>
          <p:nvPr/>
        </p:nvSpPr>
        <p:spPr>
          <a:xfrm>
            <a:off x="0" y="35583"/>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L" sz="4400" b="1" dirty="0">
                <a:solidFill>
                  <a:schemeClr val="bg1"/>
                </a:solidFill>
                <a:latin typeface="Raleway" panose="020B0503030101060003" pitchFamily="34" charset="0"/>
                <a:ea typeface="+mj-ea"/>
                <a:cs typeface="+mj-cs"/>
              </a:rPr>
              <a:t>Sophistication and complexity of the economic and export structure</a:t>
            </a:r>
          </a:p>
        </p:txBody>
      </p:sp>
    </p:spTree>
    <p:extLst>
      <p:ext uri="{BB962C8B-B14F-4D97-AF65-F5344CB8AC3E}">
        <p14:creationId xmlns:p14="http://schemas.microsoft.com/office/powerpoint/2010/main" val="795087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F780EC46-E8FA-49FB-8E0F-959AE65A13A9}"/>
              </a:ext>
            </a:extLst>
          </p:cNvPr>
          <p:cNvSpPr>
            <a:spLocks noGrp="1"/>
          </p:cNvSpPr>
          <p:nvPr>
            <p:ph idx="1"/>
          </p:nvPr>
        </p:nvSpPr>
        <p:spPr/>
        <p:txBody>
          <a:bodyPr/>
          <a:lstStyle/>
          <a:p>
            <a:pPr algn="just"/>
            <a:r>
              <a:rPr lang="en-GB" dirty="0" smtClean="0"/>
              <a:t>The ECI is a measure presented in “The Atlas of Economic complexity” (MIT-Harvard) in 2011 y 2014. </a:t>
            </a:r>
          </a:p>
          <a:p>
            <a:pPr algn="just"/>
            <a:endParaRPr lang="en-GB" dirty="0" smtClean="0"/>
          </a:p>
          <a:p>
            <a:pPr algn="just"/>
            <a:r>
              <a:rPr lang="en-GB" dirty="0" smtClean="0"/>
              <a:t>This measure is based in two fundaments: </a:t>
            </a:r>
          </a:p>
          <a:p>
            <a:pPr lvl="1" algn="just"/>
            <a:r>
              <a:rPr lang="en-GB" dirty="0" smtClean="0"/>
              <a:t>Diversity: Number of products which the country is related</a:t>
            </a:r>
          </a:p>
          <a:p>
            <a:pPr lvl="1" algn="just"/>
            <a:r>
              <a:rPr lang="en-GB" dirty="0" smtClean="0"/>
              <a:t>Ubiquity: Number of countries which the product is related. </a:t>
            </a:r>
          </a:p>
          <a:p>
            <a:pPr algn="just"/>
            <a:endParaRPr lang="es-CL" dirty="0"/>
          </a:p>
        </p:txBody>
      </p:sp>
      <p:sp>
        <p:nvSpPr>
          <p:cNvPr id="4" name="Marcador de número de diapositiva 3">
            <a:extLst>
              <a:ext uri="{FF2B5EF4-FFF2-40B4-BE49-F238E27FC236}">
                <a16:creationId xmlns="" xmlns:a16="http://schemas.microsoft.com/office/drawing/2014/main" id="{389F36ED-95F2-4855-B485-2690DA4F3467}"/>
              </a:ext>
            </a:extLst>
          </p:cNvPr>
          <p:cNvSpPr>
            <a:spLocks noGrp="1"/>
          </p:cNvSpPr>
          <p:nvPr>
            <p:ph type="sldNum" sz="quarter" idx="12"/>
          </p:nvPr>
        </p:nvSpPr>
        <p:spPr/>
        <p:txBody>
          <a:bodyPr/>
          <a:lstStyle/>
          <a:p>
            <a:fld id="{C1596134-494F-4C3D-9A2D-9282F3D69DB6}" type="slidenum">
              <a:rPr lang="es-CL" smtClean="0"/>
              <a:t>24</a:t>
            </a:fld>
            <a:endParaRPr lang="es-CL"/>
          </a:p>
        </p:txBody>
      </p:sp>
      <p:sp>
        <p:nvSpPr>
          <p:cNvPr id="5" name="Rectángulo 4"/>
          <p:cNvSpPr/>
          <p:nvPr/>
        </p:nvSpPr>
        <p:spPr>
          <a:xfrm>
            <a:off x="-1" y="1162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Rectángulo 5"/>
          <p:cNvSpPr/>
          <p:nvPr/>
        </p:nvSpPr>
        <p:spPr>
          <a:xfrm>
            <a:off x="0" y="35583"/>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400" b="1" dirty="0" smtClean="0">
                <a:solidFill>
                  <a:schemeClr val="bg1"/>
                </a:solidFill>
                <a:latin typeface="Raleway" panose="020B0503030101060003" pitchFamily="34" charset="0"/>
                <a:ea typeface="+mj-ea"/>
                <a:cs typeface="+mj-cs"/>
              </a:rPr>
              <a:t>Economic Complexity </a:t>
            </a:r>
            <a:r>
              <a:rPr lang="en-GB" sz="4400" b="1" dirty="0">
                <a:solidFill>
                  <a:schemeClr val="bg1"/>
                </a:solidFill>
                <a:latin typeface="Raleway" panose="020B0503030101060003" pitchFamily="34" charset="0"/>
                <a:ea typeface="+mj-ea"/>
                <a:cs typeface="+mj-cs"/>
              </a:rPr>
              <a:t>I</a:t>
            </a:r>
            <a:r>
              <a:rPr lang="en-GB" sz="4400" b="1" dirty="0" smtClean="0">
                <a:solidFill>
                  <a:schemeClr val="bg1"/>
                </a:solidFill>
                <a:latin typeface="Raleway" panose="020B0503030101060003" pitchFamily="34" charset="0"/>
                <a:ea typeface="+mj-ea"/>
                <a:cs typeface="+mj-cs"/>
              </a:rPr>
              <a:t>ndex</a:t>
            </a:r>
            <a:endParaRPr lang="en-GB" sz="4400" b="1" dirty="0">
              <a:solidFill>
                <a:schemeClr val="bg1"/>
              </a:solidFill>
              <a:latin typeface="Raleway" panose="020B0503030101060003" pitchFamily="34" charset="0"/>
              <a:ea typeface="+mj-ea"/>
              <a:cs typeface="+mj-cs"/>
            </a:endParaRPr>
          </a:p>
        </p:txBody>
      </p:sp>
    </p:spTree>
    <p:extLst>
      <p:ext uri="{BB962C8B-B14F-4D97-AF65-F5344CB8AC3E}">
        <p14:creationId xmlns:p14="http://schemas.microsoft.com/office/powerpoint/2010/main" val="14304652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FAB2AF30-5A60-47B0-9CD1-99C9E2ACE459}"/>
              </a:ext>
            </a:extLst>
          </p:cNvPr>
          <p:cNvSpPr>
            <a:spLocks noGrp="1"/>
          </p:cNvSpPr>
          <p:nvPr>
            <p:ph idx="1"/>
          </p:nvPr>
        </p:nvSpPr>
        <p:spPr/>
        <p:txBody>
          <a:bodyPr/>
          <a:lstStyle/>
          <a:p>
            <a:pPr marL="0" indent="0">
              <a:buNone/>
            </a:pPr>
            <a:r>
              <a:rPr lang="es-CL" sz="2400" b="1" dirty="0" smtClean="0"/>
              <a:t>Complexity Economic Index and GDP </a:t>
            </a:r>
            <a:r>
              <a:rPr lang="es-CL" sz="2400" b="1" dirty="0"/>
              <a:t>per </a:t>
            </a:r>
            <a:r>
              <a:rPr lang="es-CL" sz="2400" b="1" dirty="0" smtClean="0"/>
              <a:t>capita</a:t>
            </a:r>
            <a:r>
              <a:rPr lang="es-CL" sz="2400" b="1" dirty="0"/>
              <a:t>, 2015</a:t>
            </a:r>
            <a:endParaRPr lang="es-CL" sz="2400" dirty="0"/>
          </a:p>
          <a:p>
            <a:endParaRPr lang="es-CL" dirty="0"/>
          </a:p>
        </p:txBody>
      </p:sp>
      <p:graphicFrame>
        <p:nvGraphicFramePr>
          <p:cNvPr id="4" name="Gráfico 3">
            <a:extLst>
              <a:ext uri="{FF2B5EF4-FFF2-40B4-BE49-F238E27FC236}">
                <a16:creationId xmlns="" xmlns:a16="http://schemas.microsoft.com/office/drawing/2014/main" id="{D303CE3F-B2BE-4067-8D8E-ECC346BE2679}"/>
              </a:ext>
            </a:extLst>
          </p:cNvPr>
          <p:cNvGraphicFramePr/>
          <p:nvPr>
            <p:extLst>
              <p:ext uri="{D42A27DB-BD31-4B8C-83A1-F6EECF244321}">
                <p14:modId xmlns:p14="http://schemas.microsoft.com/office/powerpoint/2010/main" val="86237536"/>
              </p:ext>
            </p:extLst>
          </p:nvPr>
        </p:nvGraphicFramePr>
        <p:xfrm>
          <a:off x="942974" y="2564524"/>
          <a:ext cx="7412750" cy="3741025"/>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ángulo 4">
            <a:extLst>
              <a:ext uri="{FF2B5EF4-FFF2-40B4-BE49-F238E27FC236}">
                <a16:creationId xmlns="" xmlns:a16="http://schemas.microsoft.com/office/drawing/2014/main" id="{3CB9BE61-1F8D-4375-B5B7-F1DFA334D2C9}"/>
              </a:ext>
            </a:extLst>
          </p:cNvPr>
          <p:cNvSpPr/>
          <p:nvPr/>
        </p:nvSpPr>
        <p:spPr>
          <a:xfrm>
            <a:off x="942974" y="6273212"/>
            <a:ext cx="6096000" cy="281231"/>
          </a:xfrm>
          <a:prstGeom prst="rect">
            <a:avLst/>
          </a:prstGeom>
        </p:spPr>
        <p:txBody>
          <a:bodyPr>
            <a:spAutoFit/>
          </a:bodyPr>
          <a:lstStyle/>
          <a:p>
            <a:pPr algn="just">
              <a:lnSpc>
                <a:spcPct val="107000"/>
              </a:lnSpc>
              <a:spcAft>
                <a:spcPts val="800"/>
              </a:spcAft>
            </a:pPr>
            <a:r>
              <a:rPr lang="es-CL" sz="1200" dirty="0">
                <a:latin typeface="Calibri" panose="020F0502020204030204" pitchFamily="34" charset="0"/>
                <a:ea typeface="Calibri" panose="020F0502020204030204" pitchFamily="34" charset="0"/>
                <a:cs typeface="Times New Roman" panose="02020603050405020304" pitchFamily="18" charset="0"/>
              </a:rPr>
              <a:t>Fuente: Elaboración propia en base a datos de OEC (MIT) y Banco Mundial.</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Marcador de número de diapositiva 6">
            <a:extLst>
              <a:ext uri="{FF2B5EF4-FFF2-40B4-BE49-F238E27FC236}">
                <a16:creationId xmlns="" xmlns:a16="http://schemas.microsoft.com/office/drawing/2014/main" id="{F7AF655F-C462-4383-9841-B6F79BD1B0EE}"/>
              </a:ext>
            </a:extLst>
          </p:cNvPr>
          <p:cNvSpPr>
            <a:spLocks noGrp="1"/>
          </p:cNvSpPr>
          <p:nvPr>
            <p:ph type="sldNum" sz="quarter" idx="12"/>
          </p:nvPr>
        </p:nvSpPr>
        <p:spPr/>
        <p:txBody>
          <a:bodyPr/>
          <a:lstStyle/>
          <a:p>
            <a:fld id="{C1596134-494F-4C3D-9A2D-9282F3D69DB6}" type="slidenum">
              <a:rPr lang="es-CL" smtClean="0"/>
              <a:t>25</a:t>
            </a:fld>
            <a:endParaRPr lang="es-CL"/>
          </a:p>
        </p:txBody>
      </p:sp>
      <p:sp>
        <p:nvSpPr>
          <p:cNvPr id="8" name="Rectángulo 7"/>
          <p:cNvSpPr/>
          <p:nvPr/>
        </p:nvSpPr>
        <p:spPr>
          <a:xfrm>
            <a:off x="-1" y="1162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Rectángulo 8"/>
          <p:cNvSpPr/>
          <p:nvPr/>
        </p:nvSpPr>
        <p:spPr>
          <a:xfrm>
            <a:off x="0" y="35583"/>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400" b="1" dirty="0" smtClean="0">
                <a:solidFill>
                  <a:schemeClr val="bg1"/>
                </a:solidFill>
                <a:latin typeface="Raleway" panose="020B0503030101060003" pitchFamily="34" charset="0"/>
                <a:ea typeface="+mj-ea"/>
                <a:cs typeface="+mj-cs"/>
              </a:rPr>
              <a:t>Complexity economic index</a:t>
            </a:r>
            <a:endParaRPr lang="en-GB" sz="4400" b="1" dirty="0">
              <a:solidFill>
                <a:schemeClr val="bg1"/>
              </a:solidFill>
              <a:latin typeface="Raleway" panose="020B0503030101060003" pitchFamily="34" charset="0"/>
              <a:ea typeface="+mj-ea"/>
              <a:cs typeface="+mj-cs"/>
            </a:endParaRPr>
          </a:p>
        </p:txBody>
      </p:sp>
    </p:spTree>
    <p:extLst>
      <p:ext uri="{BB962C8B-B14F-4D97-AF65-F5344CB8AC3E}">
        <p14:creationId xmlns:p14="http://schemas.microsoft.com/office/powerpoint/2010/main" val="7503647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D5E7634D-28ED-4C59-B3E1-171AB422CFE3}"/>
              </a:ext>
            </a:extLst>
          </p:cNvPr>
          <p:cNvSpPr>
            <a:spLocks noGrp="1"/>
          </p:cNvSpPr>
          <p:nvPr>
            <p:ph idx="1"/>
          </p:nvPr>
        </p:nvSpPr>
        <p:spPr>
          <a:xfrm>
            <a:off x="913216" y="1972879"/>
            <a:ext cx="9338875" cy="3416300"/>
          </a:xfrm>
        </p:spPr>
        <p:txBody>
          <a:bodyPr>
            <a:normAutofit lnSpcReduction="10000"/>
          </a:bodyPr>
          <a:lstStyle/>
          <a:p>
            <a:pPr algn="just"/>
            <a:r>
              <a:rPr lang="es-CL" dirty="0" smtClean="0"/>
              <a:t>Chile </a:t>
            </a:r>
            <a:r>
              <a:rPr lang="es-CL" dirty="0"/>
              <a:t>has </a:t>
            </a:r>
            <a:r>
              <a:rPr lang="es-CL" dirty="0" smtClean="0"/>
              <a:t>grown </a:t>
            </a:r>
            <a:r>
              <a:rPr lang="es-CL" dirty="0"/>
              <a:t>and changed its situation regarding the beginning of the 90s, however, in terms of convergence, there is a long way to go</a:t>
            </a:r>
            <a:r>
              <a:rPr lang="es-CL" dirty="0" smtClean="0"/>
              <a:t>.</a:t>
            </a:r>
          </a:p>
          <a:p>
            <a:pPr algn="just"/>
            <a:r>
              <a:rPr lang="es-CL" dirty="0" smtClean="0"/>
              <a:t>The </a:t>
            </a:r>
            <a:r>
              <a:rPr lang="es-CL" dirty="0"/>
              <a:t>country has gone through periods of recessive gap-sub-use of productive capacity-that limit long-term investment</a:t>
            </a:r>
            <a:r>
              <a:rPr lang="es-CL" dirty="0" smtClean="0"/>
              <a:t>.</a:t>
            </a:r>
          </a:p>
          <a:p>
            <a:pPr algn="just"/>
            <a:r>
              <a:rPr lang="es-CL" dirty="0" smtClean="0"/>
              <a:t>The </a:t>
            </a:r>
            <a:r>
              <a:rPr lang="es-CL" dirty="0"/>
              <a:t>sophistication and economic complexity show a relationship with the high level of income, Chile is under its effective capacity.</a:t>
            </a:r>
          </a:p>
        </p:txBody>
      </p:sp>
      <p:sp>
        <p:nvSpPr>
          <p:cNvPr id="4" name="Marcador de número de diapositiva 3">
            <a:extLst>
              <a:ext uri="{FF2B5EF4-FFF2-40B4-BE49-F238E27FC236}">
                <a16:creationId xmlns="" xmlns:a16="http://schemas.microsoft.com/office/drawing/2014/main" id="{52354064-A797-4B92-96C5-228BFE838B13}"/>
              </a:ext>
            </a:extLst>
          </p:cNvPr>
          <p:cNvSpPr>
            <a:spLocks noGrp="1"/>
          </p:cNvSpPr>
          <p:nvPr>
            <p:ph type="sldNum" sz="quarter" idx="12"/>
          </p:nvPr>
        </p:nvSpPr>
        <p:spPr/>
        <p:txBody>
          <a:bodyPr/>
          <a:lstStyle/>
          <a:p>
            <a:fld id="{C1596134-494F-4C3D-9A2D-9282F3D69DB6}" type="slidenum">
              <a:rPr lang="es-CL" smtClean="0"/>
              <a:t>26</a:t>
            </a:fld>
            <a:endParaRPr lang="es-CL"/>
          </a:p>
        </p:txBody>
      </p:sp>
      <p:sp>
        <p:nvSpPr>
          <p:cNvPr id="5" name="Rectángulo 4"/>
          <p:cNvSpPr/>
          <p:nvPr/>
        </p:nvSpPr>
        <p:spPr>
          <a:xfrm>
            <a:off x="-1" y="1162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Rectángulo 5"/>
          <p:cNvSpPr/>
          <p:nvPr/>
        </p:nvSpPr>
        <p:spPr>
          <a:xfrm>
            <a:off x="0" y="35583"/>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400" b="1" dirty="0" smtClean="0">
                <a:solidFill>
                  <a:schemeClr val="bg1"/>
                </a:solidFill>
                <a:latin typeface="Raleway" panose="020B0503030101060003" pitchFamily="34" charset="0"/>
                <a:ea typeface="+mj-ea"/>
                <a:cs typeface="+mj-cs"/>
              </a:rPr>
              <a:t>Overview</a:t>
            </a:r>
            <a:endParaRPr lang="en-GB" sz="4400" b="1" dirty="0">
              <a:solidFill>
                <a:schemeClr val="bg1"/>
              </a:solidFill>
              <a:latin typeface="Raleway" panose="020B0503030101060003" pitchFamily="34" charset="0"/>
              <a:ea typeface="+mj-ea"/>
              <a:cs typeface="+mj-cs"/>
            </a:endParaRPr>
          </a:p>
        </p:txBody>
      </p:sp>
    </p:spTree>
    <p:extLst>
      <p:ext uri="{BB962C8B-B14F-4D97-AF65-F5344CB8AC3E}">
        <p14:creationId xmlns:p14="http://schemas.microsoft.com/office/powerpoint/2010/main" val="4878120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cstate="print">
            <a:extLst>
              <a:ext uri="{28A0092B-C50C-407E-A947-70E740481C1C}">
                <a14:useLocalDpi xmlns:a14="http://schemas.microsoft.com/office/drawing/2010/main" val="0"/>
              </a:ext>
            </a:extLst>
          </a:blip>
          <a:srcRect l="22686" t="27705" r="20301" b="27032"/>
          <a:stretch/>
        </p:blipFill>
        <p:spPr>
          <a:xfrm>
            <a:off x="3357155" y="1593669"/>
            <a:ext cx="4844742" cy="2560319"/>
          </a:xfrm>
          <a:prstGeom prst="rect">
            <a:avLst/>
          </a:prstGeom>
        </p:spPr>
      </p:pic>
      <p:pic>
        <p:nvPicPr>
          <p:cNvPr id="3" name="Imagen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4170" y="5133703"/>
            <a:ext cx="1188721" cy="1188721"/>
          </a:xfrm>
          <a:prstGeom prst="rect">
            <a:avLst/>
          </a:prstGeom>
        </p:spPr>
      </p:pic>
      <p:sp>
        <p:nvSpPr>
          <p:cNvPr id="5" name="CuadroTexto 4"/>
          <p:cNvSpPr txBox="1"/>
          <p:nvPr/>
        </p:nvSpPr>
        <p:spPr>
          <a:xfrm>
            <a:off x="4715691" y="5042261"/>
            <a:ext cx="3200400" cy="1338828"/>
          </a:xfrm>
          <a:prstGeom prst="rect">
            <a:avLst/>
          </a:prstGeom>
          <a:noFill/>
        </p:spPr>
        <p:txBody>
          <a:bodyPr wrap="square" rtlCol="0">
            <a:spAutoFit/>
          </a:bodyPr>
          <a:lstStyle/>
          <a:p>
            <a:pPr>
              <a:lnSpc>
                <a:spcPct val="150000"/>
              </a:lnSpc>
            </a:pPr>
            <a:r>
              <a:rPr lang="es-CL" dirty="0" smtClean="0">
                <a:latin typeface="Raleway" panose="020B0503030101060003" pitchFamily="34" charset="0"/>
              </a:rPr>
              <a:t>/</a:t>
            </a:r>
            <a:r>
              <a:rPr lang="es-CL" dirty="0" err="1" smtClean="0">
                <a:latin typeface="Raleway" panose="020B0503030101060003" pitchFamily="34" charset="0"/>
              </a:rPr>
              <a:t>fanpagecebook</a:t>
            </a:r>
            <a:endParaRPr lang="es-CL" dirty="0" smtClean="0">
              <a:latin typeface="Raleway" panose="020B0503030101060003" pitchFamily="34" charset="0"/>
            </a:endParaRPr>
          </a:p>
          <a:p>
            <a:pPr>
              <a:lnSpc>
                <a:spcPct val="150000"/>
              </a:lnSpc>
            </a:pPr>
            <a:r>
              <a:rPr lang="es-CL" dirty="0" smtClean="0">
                <a:latin typeface="Raleway" panose="020B0503030101060003" pitchFamily="34" charset="0"/>
              </a:rPr>
              <a:t>@twitter</a:t>
            </a:r>
          </a:p>
          <a:p>
            <a:pPr>
              <a:lnSpc>
                <a:spcPct val="150000"/>
              </a:lnSpc>
            </a:pPr>
            <a:r>
              <a:rPr lang="es-CL" dirty="0" smtClean="0">
                <a:latin typeface="Raleway" panose="020B0503030101060003" pitchFamily="34" charset="0"/>
              </a:rPr>
              <a:t>www.opeschile.com</a:t>
            </a:r>
            <a:endParaRPr lang="es-CL" dirty="0">
              <a:latin typeface="Raleway" panose="020B0503030101060003" pitchFamily="34" charset="0"/>
            </a:endParaRPr>
          </a:p>
        </p:txBody>
      </p:sp>
    </p:spTree>
    <p:extLst>
      <p:ext uri="{BB962C8B-B14F-4D97-AF65-F5344CB8AC3E}">
        <p14:creationId xmlns:p14="http://schemas.microsoft.com/office/powerpoint/2010/main" val="3706288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 name="Título 1"/>
          <p:cNvSpPr>
            <a:spLocks noGrp="1"/>
          </p:cNvSpPr>
          <p:nvPr>
            <p:ph type="title"/>
          </p:nvPr>
        </p:nvSpPr>
        <p:spPr>
          <a:xfrm>
            <a:off x="472439" y="90805"/>
            <a:ext cx="11127377" cy="1325563"/>
          </a:xfrm>
        </p:spPr>
        <p:txBody>
          <a:bodyPr/>
          <a:lstStyle/>
          <a:p>
            <a:r>
              <a:rPr lang="es-CL" b="1" dirty="0" smtClean="0">
                <a:solidFill>
                  <a:schemeClr val="bg1"/>
                </a:solidFill>
                <a:latin typeface="Raleway" panose="020B0503030101060003" pitchFamily="34" charset="0"/>
              </a:rPr>
              <a:t>Outline </a:t>
            </a:r>
            <a:endParaRPr lang="es-CL" b="1" dirty="0">
              <a:solidFill>
                <a:schemeClr val="bg1"/>
              </a:solidFill>
              <a:latin typeface="Raleway" panose="020B0503030101060003" pitchFamily="34" charset="0"/>
            </a:endParaRPr>
          </a:p>
        </p:txBody>
      </p:sp>
      <p:sp>
        <p:nvSpPr>
          <p:cNvPr id="3" name="Marcador de contenido 2"/>
          <p:cNvSpPr>
            <a:spLocks noGrp="1"/>
          </p:cNvSpPr>
          <p:nvPr>
            <p:ph idx="1"/>
          </p:nvPr>
        </p:nvSpPr>
        <p:spPr>
          <a:xfrm>
            <a:off x="1175656" y="1825625"/>
            <a:ext cx="9757955" cy="4351338"/>
          </a:xfrm>
        </p:spPr>
        <p:txBody>
          <a:bodyPr>
            <a:normAutofit/>
          </a:bodyPr>
          <a:lstStyle/>
          <a:p>
            <a:r>
              <a:rPr lang="es-CL" sz="2400" dirty="0"/>
              <a:t>Diagnostic </a:t>
            </a:r>
          </a:p>
          <a:p>
            <a:r>
              <a:rPr lang="es-CL" sz="2400" dirty="0"/>
              <a:t>Transformation of the Chilean economy</a:t>
            </a:r>
          </a:p>
          <a:p>
            <a:r>
              <a:rPr lang="es-CL" sz="2400" dirty="0"/>
              <a:t>Sophistication and complexity of the economic and export structure</a:t>
            </a:r>
          </a:p>
        </p:txBody>
      </p:sp>
      <p:pic>
        <p:nvPicPr>
          <p:cNvPr id="8" name="Imagen 7"/>
          <p:cNvPicPr>
            <a:picLocks noChangeAspect="1"/>
          </p:cNvPicPr>
          <p:nvPr/>
        </p:nvPicPr>
        <p:blipFill rotWithShape="1">
          <a:blip r:embed="rId2" cstate="print">
            <a:extLst>
              <a:ext uri="{28A0092B-C50C-407E-A947-70E740481C1C}">
                <a14:useLocalDpi xmlns:a14="http://schemas.microsoft.com/office/drawing/2010/main" val="0"/>
              </a:ext>
            </a:extLst>
          </a:blip>
          <a:srcRect l="22686" t="27705" r="20301" b="27032"/>
          <a:stretch/>
        </p:blipFill>
        <p:spPr>
          <a:xfrm>
            <a:off x="10366210" y="5826034"/>
            <a:ext cx="1825789" cy="964882"/>
          </a:xfrm>
          <a:prstGeom prst="rect">
            <a:avLst/>
          </a:prstGeom>
        </p:spPr>
      </p:pic>
    </p:spTree>
    <p:extLst>
      <p:ext uri="{BB962C8B-B14F-4D97-AF65-F5344CB8AC3E}">
        <p14:creationId xmlns:p14="http://schemas.microsoft.com/office/powerpoint/2010/main" val="1923099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 name="Título 1"/>
          <p:cNvSpPr>
            <a:spLocks noGrp="1"/>
          </p:cNvSpPr>
          <p:nvPr>
            <p:ph type="title"/>
          </p:nvPr>
        </p:nvSpPr>
        <p:spPr>
          <a:xfrm>
            <a:off x="472439" y="90805"/>
            <a:ext cx="11127377" cy="1325563"/>
          </a:xfrm>
        </p:spPr>
        <p:txBody>
          <a:bodyPr/>
          <a:lstStyle/>
          <a:p>
            <a:r>
              <a:rPr lang="es-CL" b="1" dirty="0" smtClean="0">
                <a:solidFill>
                  <a:schemeClr val="bg1"/>
                </a:solidFill>
                <a:latin typeface="Raleway" panose="020B0503030101060003" pitchFamily="34" charset="0"/>
              </a:rPr>
              <a:t>Diagnostic</a:t>
            </a:r>
            <a:endParaRPr lang="es-CL" b="1" dirty="0">
              <a:solidFill>
                <a:schemeClr val="bg1"/>
              </a:solidFill>
              <a:latin typeface="Raleway" panose="020B0503030101060003" pitchFamily="34" charset="0"/>
            </a:endParaRPr>
          </a:p>
        </p:txBody>
      </p:sp>
      <p:sp>
        <p:nvSpPr>
          <p:cNvPr id="3" name="Marcador de contenido 2"/>
          <p:cNvSpPr>
            <a:spLocks noGrp="1"/>
          </p:cNvSpPr>
          <p:nvPr>
            <p:ph idx="1"/>
          </p:nvPr>
        </p:nvSpPr>
        <p:spPr>
          <a:xfrm>
            <a:off x="1175656" y="1825625"/>
            <a:ext cx="9757955" cy="4351338"/>
          </a:xfrm>
        </p:spPr>
        <p:txBody>
          <a:bodyPr>
            <a:normAutofit/>
          </a:bodyPr>
          <a:lstStyle/>
          <a:p>
            <a:pPr marL="0" indent="0" algn="just">
              <a:buNone/>
            </a:pPr>
            <a:r>
              <a:rPr lang="es-CL" sz="2400" i="1" dirty="0" smtClean="0"/>
              <a:t>“Chile’s </a:t>
            </a:r>
            <a:r>
              <a:rPr lang="es-CL" sz="2400" i="1" dirty="0"/>
              <a:t>exceptional growth path could be explained by these characteristics: macropolicies and institutions, market-oriented policies, and commodity </a:t>
            </a:r>
            <a:r>
              <a:rPr lang="es-CL" sz="2400" i="1" dirty="0" smtClean="0"/>
              <a:t>dependence” </a:t>
            </a:r>
            <a:r>
              <a:rPr lang="en-US" sz="2400" i="1" dirty="0" smtClean="0"/>
              <a:t>(</a:t>
            </a:r>
            <a:r>
              <a:rPr lang="en-US" sz="2400" i="1" dirty="0"/>
              <a:t>World Bank, 2017</a:t>
            </a:r>
            <a:r>
              <a:rPr lang="en-US" sz="2400" i="1" dirty="0" smtClean="0"/>
              <a:t>)</a:t>
            </a:r>
          </a:p>
          <a:p>
            <a:pPr marL="0" indent="0" algn="just">
              <a:buNone/>
            </a:pPr>
            <a:endParaRPr lang="en-US" sz="2400" i="1" dirty="0" smtClean="0"/>
          </a:p>
          <a:p>
            <a:pPr marL="0" indent="0" algn="just">
              <a:buNone/>
            </a:pPr>
            <a:endParaRPr lang="en-US" sz="2400" i="1" dirty="0"/>
          </a:p>
          <a:p>
            <a:pPr marL="0" indent="0" algn="just">
              <a:buNone/>
            </a:pPr>
            <a:r>
              <a:rPr lang="en-US" sz="2400" i="1" dirty="0"/>
              <a:t> </a:t>
            </a:r>
            <a:r>
              <a:rPr lang="en-US" sz="2400" i="1" dirty="0" smtClean="0"/>
              <a:t>“Chile </a:t>
            </a:r>
            <a:r>
              <a:rPr lang="en-US" sz="2400" i="1" dirty="0"/>
              <a:t>has become a benchmark for implementing comprehensive and sustained, </a:t>
            </a:r>
            <a:r>
              <a:rPr lang="en-US" sz="2400" i="1" dirty="0" smtClean="0"/>
              <a:t>growth enhancing, </a:t>
            </a:r>
            <a:r>
              <a:rPr lang="en-US" sz="2400" i="1" dirty="0"/>
              <a:t>market oriented, structural reforms.” (World Bank, 2017)</a:t>
            </a:r>
          </a:p>
          <a:p>
            <a:endParaRPr lang="es-CL" sz="2400" dirty="0"/>
          </a:p>
          <a:p>
            <a:endParaRPr lang="es-CL" sz="2400" dirty="0" smtClean="0"/>
          </a:p>
          <a:p>
            <a:endParaRPr lang="es-CL" sz="2400" dirty="0"/>
          </a:p>
        </p:txBody>
      </p:sp>
      <p:pic>
        <p:nvPicPr>
          <p:cNvPr id="8" name="Imagen 7"/>
          <p:cNvPicPr>
            <a:picLocks noChangeAspect="1"/>
          </p:cNvPicPr>
          <p:nvPr/>
        </p:nvPicPr>
        <p:blipFill rotWithShape="1">
          <a:blip r:embed="rId2" cstate="print">
            <a:extLst>
              <a:ext uri="{28A0092B-C50C-407E-A947-70E740481C1C}">
                <a14:useLocalDpi xmlns:a14="http://schemas.microsoft.com/office/drawing/2010/main" val="0"/>
              </a:ext>
            </a:extLst>
          </a:blip>
          <a:srcRect l="22686" t="27705" r="20301" b="27032"/>
          <a:stretch/>
        </p:blipFill>
        <p:spPr>
          <a:xfrm>
            <a:off x="10366210" y="5826034"/>
            <a:ext cx="1825789" cy="964882"/>
          </a:xfrm>
          <a:prstGeom prst="rect">
            <a:avLst/>
          </a:prstGeom>
        </p:spPr>
      </p:pic>
    </p:spTree>
    <p:extLst>
      <p:ext uri="{BB962C8B-B14F-4D97-AF65-F5344CB8AC3E}">
        <p14:creationId xmlns:p14="http://schemas.microsoft.com/office/powerpoint/2010/main" val="2103824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endParaRPr lang="es-CL" dirty="0" smtClean="0"/>
          </a:p>
          <a:p>
            <a:r>
              <a:rPr lang="es-CL" dirty="0" smtClean="0"/>
              <a:t>Growth </a:t>
            </a:r>
            <a:r>
              <a:rPr lang="es-CL" dirty="0"/>
              <a:t>and economic convergence</a:t>
            </a:r>
          </a:p>
          <a:p>
            <a:r>
              <a:rPr lang="es-CL" dirty="0"/>
              <a:t>Underutilization of use capacity and structural gap</a:t>
            </a:r>
          </a:p>
          <a:p>
            <a:r>
              <a:rPr lang="es-CL" dirty="0"/>
              <a:t>Stagnation of productivity</a:t>
            </a:r>
          </a:p>
        </p:txBody>
      </p:sp>
      <p:sp>
        <p:nvSpPr>
          <p:cNvPr id="4" name="Rectángulo 3"/>
          <p:cNvSpPr/>
          <p:nvPr/>
        </p:nvSpPr>
        <p:spPr>
          <a:xfrm>
            <a:off x="0" y="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Título 1"/>
          <p:cNvSpPr txBox="1">
            <a:spLocks/>
          </p:cNvSpPr>
          <p:nvPr/>
        </p:nvSpPr>
        <p:spPr>
          <a:xfrm>
            <a:off x="0" y="-19277"/>
            <a:ext cx="1112737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CL" b="1" dirty="0" smtClean="0">
                <a:solidFill>
                  <a:schemeClr val="bg1"/>
                </a:solidFill>
                <a:latin typeface="Raleway" panose="020B0503030101060003" pitchFamily="34" charset="0"/>
              </a:rPr>
              <a:t>	Diagnostic</a:t>
            </a:r>
            <a:endParaRPr lang="es-CL" b="1" dirty="0">
              <a:solidFill>
                <a:schemeClr val="bg1"/>
              </a:solidFill>
              <a:latin typeface="Raleway" panose="020B0503030101060003" pitchFamily="34" charset="0"/>
            </a:endParaRPr>
          </a:p>
        </p:txBody>
      </p:sp>
    </p:spTree>
    <p:extLst>
      <p:ext uri="{BB962C8B-B14F-4D97-AF65-F5344CB8AC3E}">
        <p14:creationId xmlns:p14="http://schemas.microsoft.com/office/powerpoint/2010/main" val="1854607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 name="Título 1"/>
          <p:cNvSpPr>
            <a:spLocks noGrp="1"/>
          </p:cNvSpPr>
          <p:nvPr>
            <p:ph type="title"/>
          </p:nvPr>
        </p:nvSpPr>
        <p:spPr>
          <a:xfrm>
            <a:off x="472439" y="90805"/>
            <a:ext cx="11127377" cy="1325563"/>
          </a:xfrm>
        </p:spPr>
        <p:txBody>
          <a:bodyPr/>
          <a:lstStyle/>
          <a:p>
            <a:r>
              <a:rPr lang="es-CL" b="1" dirty="0" smtClean="0">
                <a:solidFill>
                  <a:schemeClr val="bg1"/>
                </a:solidFill>
                <a:latin typeface="Raleway" panose="020B0503030101060003" pitchFamily="34" charset="0"/>
              </a:rPr>
              <a:t>Growth </a:t>
            </a:r>
            <a:endParaRPr lang="es-CL" b="1" dirty="0">
              <a:solidFill>
                <a:schemeClr val="bg1"/>
              </a:solidFill>
              <a:latin typeface="Raleway" panose="020B0503030101060003" pitchFamily="34" charset="0"/>
            </a:endParaRPr>
          </a:p>
        </p:txBody>
      </p:sp>
      <p:pic>
        <p:nvPicPr>
          <p:cNvPr id="8" name="Imagen 7"/>
          <p:cNvPicPr>
            <a:picLocks noChangeAspect="1"/>
          </p:cNvPicPr>
          <p:nvPr/>
        </p:nvPicPr>
        <p:blipFill rotWithShape="1">
          <a:blip r:embed="rId2" cstate="print">
            <a:extLst>
              <a:ext uri="{28A0092B-C50C-407E-A947-70E740481C1C}">
                <a14:useLocalDpi xmlns:a14="http://schemas.microsoft.com/office/drawing/2010/main" val="0"/>
              </a:ext>
            </a:extLst>
          </a:blip>
          <a:srcRect l="22686" t="27705" r="20301" b="27032"/>
          <a:stretch/>
        </p:blipFill>
        <p:spPr>
          <a:xfrm>
            <a:off x="10366210" y="5826034"/>
            <a:ext cx="1825789" cy="964882"/>
          </a:xfrm>
          <a:prstGeom prst="rect">
            <a:avLst/>
          </a:prstGeom>
        </p:spPr>
      </p:pic>
      <p:sp>
        <p:nvSpPr>
          <p:cNvPr id="6" name="Marcador de contenido 2">
            <a:extLst>
              <a:ext uri="{FF2B5EF4-FFF2-40B4-BE49-F238E27FC236}">
                <a16:creationId xmlns="" xmlns:a16="http://schemas.microsoft.com/office/drawing/2014/main" id="{958356C1-A233-46D5-A026-2F282CA7441E}"/>
              </a:ext>
            </a:extLst>
          </p:cNvPr>
          <p:cNvSpPr>
            <a:spLocks noGrp="1"/>
          </p:cNvSpPr>
          <p:nvPr>
            <p:ph idx="1"/>
          </p:nvPr>
        </p:nvSpPr>
        <p:spPr>
          <a:xfrm>
            <a:off x="1176338" y="1825625"/>
            <a:ext cx="9756775" cy="4351338"/>
          </a:xfrm>
        </p:spPr>
        <p:txBody>
          <a:bodyPr/>
          <a:lstStyle/>
          <a:p>
            <a:pPr marL="0" indent="0">
              <a:buNone/>
            </a:pPr>
            <a:r>
              <a:rPr lang="es-CL" sz="2400" b="1" dirty="0" smtClean="0"/>
              <a:t>Average growth of the GDP (1990-2003 </a:t>
            </a:r>
            <a:r>
              <a:rPr lang="es-CL" sz="2400" b="1" dirty="0"/>
              <a:t>y 2004-2015) </a:t>
            </a:r>
            <a:r>
              <a:rPr lang="es-CL" sz="2400" b="1" dirty="0" smtClean="0"/>
              <a:t>and GDP per capita </a:t>
            </a:r>
            <a:r>
              <a:rPr lang="es-CL" sz="2400" b="1" dirty="0"/>
              <a:t>(1990 y 2015) </a:t>
            </a:r>
            <a:endParaRPr lang="es-CL" sz="2400" dirty="0"/>
          </a:p>
          <a:p>
            <a:pPr marL="0" indent="0">
              <a:buNone/>
            </a:pPr>
            <a:r>
              <a:rPr lang="es-CL" dirty="0"/>
              <a:t>	</a:t>
            </a:r>
          </a:p>
        </p:txBody>
      </p:sp>
      <p:graphicFrame>
        <p:nvGraphicFramePr>
          <p:cNvPr id="9" name="Gráfico 8">
            <a:extLst>
              <a:ext uri="{FF2B5EF4-FFF2-40B4-BE49-F238E27FC236}">
                <a16:creationId xmlns:lc="http://schemas.openxmlformats.org/drawingml/2006/lockedCanvas" xmlns:a16="http://schemas.microsoft.com/office/drawing/2014/main" xmlns:xdr="http://schemas.openxmlformats.org/drawingml/2006/spreadsheetDrawing" xmlns="" id="{4EE8F80F-5E8D-4535-8820-5A42F92F1353}"/>
              </a:ext>
            </a:extLst>
          </p:cNvPr>
          <p:cNvGraphicFramePr>
            <a:graphicFrameLocks/>
          </p:cNvGraphicFramePr>
          <p:nvPr>
            <p:extLst>
              <p:ext uri="{D42A27DB-BD31-4B8C-83A1-F6EECF244321}">
                <p14:modId xmlns:p14="http://schemas.microsoft.com/office/powerpoint/2010/main" val="2040361971"/>
              </p:ext>
            </p:extLst>
          </p:nvPr>
        </p:nvGraphicFramePr>
        <p:xfrm>
          <a:off x="1176337" y="2551603"/>
          <a:ext cx="6769483" cy="3625359"/>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ángulo 10">
            <a:extLst>
              <a:ext uri="{FF2B5EF4-FFF2-40B4-BE49-F238E27FC236}">
                <a16:creationId xmlns="" xmlns:a16="http://schemas.microsoft.com/office/drawing/2014/main" id="{16168EF8-3EB5-450B-9EB7-CC0E54B4D7CE}"/>
              </a:ext>
            </a:extLst>
          </p:cNvPr>
          <p:cNvSpPr/>
          <p:nvPr/>
        </p:nvSpPr>
        <p:spPr>
          <a:xfrm>
            <a:off x="1176336" y="6167859"/>
            <a:ext cx="4144020" cy="281231"/>
          </a:xfrm>
          <a:prstGeom prst="rect">
            <a:avLst/>
          </a:prstGeom>
        </p:spPr>
        <p:txBody>
          <a:bodyPr wrap="none">
            <a:spAutoFit/>
          </a:bodyPr>
          <a:lstStyle/>
          <a:p>
            <a:pPr algn="just">
              <a:lnSpc>
                <a:spcPct val="107000"/>
              </a:lnSpc>
              <a:spcAft>
                <a:spcPts val="800"/>
              </a:spcAft>
            </a:pPr>
            <a:r>
              <a:rPr lang="es-CL" sz="1200" smtClean="0">
                <a:latin typeface="Calibri" panose="020F0502020204030204" pitchFamily="34" charset="0"/>
                <a:ea typeface="Calibri" panose="020F0502020204030204" pitchFamily="34" charset="0"/>
                <a:cs typeface="Times New Roman" panose="02020603050405020304" pitchFamily="18" charset="0"/>
              </a:rPr>
              <a:t>Fuente: Elaboración propia en base a datos del Banco Mundial.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793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 name="Título 1"/>
          <p:cNvSpPr>
            <a:spLocks noGrp="1"/>
          </p:cNvSpPr>
          <p:nvPr>
            <p:ph type="title"/>
          </p:nvPr>
        </p:nvSpPr>
        <p:spPr>
          <a:xfrm>
            <a:off x="472439" y="90805"/>
            <a:ext cx="11127377" cy="1325563"/>
          </a:xfrm>
        </p:spPr>
        <p:txBody>
          <a:bodyPr/>
          <a:lstStyle/>
          <a:p>
            <a:r>
              <a:rPr lang="es-CL" b="1" dirty="0">
                <a:solidFill>
                  <a:schemeClr val="bg1"/>
                </a:solidFill>
                <a:latin typeface="Raleway" panose="020B0503030101060003" pitchFamily="34" charset="0"/>
              </a:rPr>
              <a:t>Underutilization</a:t>
            </a:r>
          </a:p>
        </p:txBody>
      </p:sp>
      <p:pic>
        <p:nvPicPr>
          <p:cNvPr id="8" name="Imagen 7"/>
          <p:cNvPicPr>
            <a:picLocks noChangeAspect="1"/>
          </p:cNvPicPr>
          <p:nvPr/>
        </p:nvPicPr>
        <p:blipFill rotWithShape="1">
          <a:blip r:embed="rId2" cstate="print">
            <a:extLst>
              <a:ext uri="{28A0092B-C50C-407E-A947-70E740481C1C}">
                <a14:useLocalDpi xmlns:a14="http://schemas.microsoft.com/office/drawing/2010/main" val="0"/>
              </a:ext>
            </a:extLst>
          </a:blip>
          <a:srcRect l="22686" t="27705" r="20301" b="27032"/>
          <a:stretch/>
        </p:blipFill>
        <p:spPr>
          <a:xfrm>
            <a:off x="10366210" y="5826034"/>
            <a:ext cx="1825789" cy="964882"/>
          </a:xfrm>
          <a:prstGeom prst="rect">
            <a:avLst/>
          </a:prstGeom>
        </p:spPr>
      </p:pic>
      <p:sp>
        <p:nvSpPr>
          <p:cNvPr id="6" name="Marcador de contenido 2">
            <a:extLst>
              <a:ext uri="{FF2B5EF4-FFF2-40B4-BE49-F238E27FC236}">
                <a16:creationId xmlns="" xmlns:a16="http://schemas.microsoft.com/office/drawing/2014/main" id="{D97C59D3-ADBF-40B1-962C-F44384C5FB93}"/>
              </a:ext>
            </a:extLst>
          </p:cNvPr>
          <p:cNvSpPr>
            <a:spLocks noGrp="1"/>
          </p:cNvSpPr>
          <p:nvPr>
            <p:ph idx="1"/>
          </p:nvPr>
        </p:nvSpPr>
        <p:spPr>
          <a:xfrm>
            <a:off x="472439" y="1794094"/>
            <a:ext cx="9756775" cy="4351338"/>
          </a:xfrm>
        </p:spPr>
        <p:txBody>
          <a:bodyPr>
            <a:normAutofit/>
          </a:bodyPr>
          <a:lstStyle/>
          <a:p>
            <a:r>
              <a:rPr lang="es-CL" sz="2400" b="1" dirty="0" smtClean="0"/>
              <a:t>Efective and tendencial GDP and gap, 1990 - 2016</a:t>
            </a:r>
            <a:endParaRPr lang="es-CL" sz="2400" dirty="0"/>
          </a:p>
        </p:txBody>
      </p:sp>
      <p:graphicFrame>
        <p:nvGraphicFramePr>
          <p:cNvPr id="7" name="Gráfico 6">
            <a:extLst>
              <a:ext uri="{FF2B5EF4-FFF2-40B4-BE49-F238E27FC236}">
                <a16:creationId xmlns="" xmlns:a16="http://schemas.microsoft.com/office/drawing/2014/main" id="{3953CCEE-DE17-4850-8A15-3605DE02599E}"/>
              </a:ext>
            </a:extLst>
          </p:cNvPr>
          <p:cNvGraphicFramePr/>
          <p:nvPr>
            <p:extLst>
              <p:ext uri="{D42A27DB-BD31-4B8C-83A1-F6EECF244321}">
                <p14:modId xmlns:p14="http://schemas.microsoft.com/office/powerpoint/2010/main" val="1651638548"/>
              </p:ext>
            </p:extLst>
          </p:nvPr>
        </p:nvGraphicFramePr>
        <p:xfrm>
          <a:off x="530067" y="2427890"/>
          <a:ext cx="6947863" cy="3661214"/>
        </p:xfrm>
        <a:graphic>
          <a:graphicData uri="http://schemas.openxmlformats.org/drawingml/2006/chart">
            <c:chart xmlns:c="http://schemas.openxmlformats.org/drawingml/2006/chart" xmlns:r="http://schemas.openxmlformats.org/officeDocument/2006/relationships" r:id="rId3"/>
          </a:graphicData>
        </a:graphic>
      </p:graphicFrame>
      <p:sp>
        <p:nvSpPr>
          <p:cNvPr id="5" name="CuadroTexto 4"/>
          <p:cNvSpPr txBox="1"/>
          <p:nvPr/>
        </p:nvSpPr>
        <p:spPr>
          <a:xfrm>
            <a:off x="7477930" y="2427890"/>
            <a:ext cx="4508938" cy="1477328"/>
          </a:xfrm>
          <a:prstGeom prst="rect">
            <a:avLst/>
          </a:prstGeom>
          <a:noFill/>
        </p:spPr>
        <p:txBody>
          <a:bodyPr wrap="square" rtlCol="0">
            <a:spAutoFit/>
          </a:bodyPr>
          <a:lstStyle/>
          <a:p>
            <a:pPr algn="just"/>
            <a:r>
              <a:rPr lang="en-GB" dirty="0" smtClean="0"/>
              <a:t>Chile has had long periods of underutilization of productive capacity, between 1999-2003 the gap had an impact on the gross capital formation (decrease of 14% respect 1996-1998) and social consequences   </a:t>
            </a:r>
            <a:endParaRPr lang="en-GB" dirty="0"/>
          </a:p>
        </p:txBody>
      </p:sp>
      <p:sp>
        <p:nvSpPr>
          <p:cNvPr id="9" name="Rectángulo 8">
            <a:extLst>
              <a:ext uri="{FF2B5EF4-FFF2-40B4-BE49-F238E27FC236}">
                <a16:creationId xmlns="" xmlns:a16="http://schemas.microsoft.com/office/drawing/2014/main" id="{7F6E2A80-BBF7-47F7-861C-CD68A3902E5F}"/>
              </a:ext>
            </a:extLst>
          </p:cNvPr>
          <p:cNvSpPr/>
          <p:nvPr/>
        </p:nvSpPr>
        <p:spPr>
          <a:xfrm>
            <a:off x="472438" y="5984917"/>
            <a:ext cx="6096000" cy="281231"/>
          </a:xfrm>
          <a:prstGeom prst="rect">
            <a:avLst/>
          </a:prstGeom>
        </p:spPr>
        <p:txBody>
          <a:bodyPr>
            <a:spAutoFit/>
          </a:bodyPr>
          <a:lstStyle/>
          <a:p>
            <a:pPr algn="just">
              <a:lnSpc>
                <a:spcPct val="107000"/>
              </a:lnSpc>
              <a:spcAft>
                <a:spcPts val="800"/>
              </a:spcAft>
            </a:pPr>
            <a:r>
              <a:rPr lang="es-CL" sz="1200" dirty="0">
                <a:latin typeface="Calibri" panose="020F0502020204030204" pitchFamily="34" charset="0"/>
                <a:ea typeface="Calibri" panose="020F0502020204030204" pitchFamily="34" charset="0"/>
                <a:cs typeface="Times New Roman" panose="02020603050405020304" pitchFamily="18" charset="0"/>
              </a:rPr>
              <a:t>Fuente: Elaboración propia en base a datos del Comité Consultivo del PIB Tendencia.</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8937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 name="Título 1"/>
          <p:cNvSpPr>
            <a:spLocks noGrp="1"/>
          </p:cNvSpPr>
          <p:nvPr>
            <p:ph type="title"/>
          </p:nvPr>
        </p:nvSpPr>
        <p:spPr>
          <a:xfrm>
            <a:off x="472439" y="90805"/>
            <a:ext cx="11127377" cy="1325563"/>
          </a:xfrm>
        </p:spPr>
        <p:txBody>
          <a:bodyPr/>
          <a:lstStyle/>
          <a:p>
            <a:r>
              <a:rPr lang="es-CL" b="1" dirty="0" smtClean="0">
                <a:solidFill>
                  <a:schemeClr val="bg1"/>
                </a:solidFill>
                <a:latin typeface="Raleway" panose="020B0503030101060003" pitchFamily="34" charset="0"/>
              </a:rPr>
              <a:t>Stagnation of productivity</a:t>
            </a:r>
            <a:endParaRPr lang="es-CL" b="1" dirty="0">
              <a:solidFill>
                <a:schemeClr val="bg1"/>
              </a:solidFill>
              <a:latin typeface="Raleway" panose="020B0503030101060003" pitchFamily="34" charset="0"/>
            </a:endParaRPr>
          </a:p>
        </p:txBody>
      </p:sp>
      <p:pic>
        <p:nvPicPr>
          <p:cNvPr id="8" name="Imagen 7"/>
          <p:cNvPicPr>
            <a:picLocks noChangeAspect="1"/>
          </p:cNvPicPr>
          <p:nvPr/>
        </p:nvPicPr>
        <p:blipFill rotWithShape="1">
          <a:blip r:embed="rId2" cstate="print">
            <a:extLst>
              <a:ext uri="{28A0092B-C50C-407E-A947-70E740481C1C}">
                <a14:useLocalDpi xmlns:a14="http://schemas.microsoft.com/office/drawing/2010/main" val="0"/>
              </a:ext>
            </a:extLst>
          </a:blip>
          <a:srcRect l="22686" t="27705" r="20301" b="27032"/>
          <a:stretch/>
        </p:blipFill>
        <p:spPr>
          <a:xfrm>
            <a:off x="10366210" y="5826034"/>
            <a:ext cx="1825789" cy="964882"/>
          </a:xfrm>
          <a:prstGeom prst="rect">
            <a:avLst/>
          </a:prstGeom>
        </p:spPr>
      </p:pic>
      <p:sp>
        <p:nvSpPr>
          <p:cNvPr id="6" name="Marcador de contenido 2">
            <a:extLst>
              <a:ext uri="{FF2B5EF4-FFF2-40B4-BE49-F238E27FC236}">
                <a16:creationId xmlns="" xmlns:a16="http://schemas.microsoft.com/office/drawing/2014/main" id="{907CB267-ACA2-4ED0-9D64-CFEBEECBC1EC}"/>
              </a:ext>
            </a:extLst>
          </p:cNvPr>
          <p:cNvSpPr>
            <a:spLocks noGrp="1"/>
          </p:cNvSpPr>
          <p:nvPr>
            <p:ph idx="1"/>
          </p:nvPr>
        </p:nvSpPr>
        <p:spPr>
          <a:xfrm>
            <a:off x="472439" y="1836135"/>
            <a:ext cx="9756775" cy="4351338"/>
          </a:xfrm>
        </p:spPr>
        <p:txBody>
          <a:bodyPr>
            <a:normAutofit/>
          </a:bodyPr>
          <a:lstStyle/>
          <a:p>
            <a:pPr marL="0" indent="0">
              <a:buNone/>
            </a:pPr>
            <a:r>
              <a:rPr lang="es-CL" sz="2400" b="1" dirty="0" smtClean="0"/>
              <a:t>Total Factor Productivity and growth of GDP, </a:t>
            </a:r>
            <a:r>
              <a:rPr lang="es-CL" sz="2400" b="1" dirty="0"/>
              <a:t>1690 - 2015</a:t>
            </a:r>
            <a:endParaRPr lang="es-CL" sz="2400" dirty="0"/>
          </a:p>
        </p:txBody>
      </p:sp>
      <p:graphicFrame>
        <p:nvGraphicFramePr>
          <p:cNvPr id="7" name="Gráfico 6">
            <a:extLst>
              <a:ext uri="{FF2B5EF4-FFF2-40B4-BE49-F238E27FC236}">
                <a16:creationId xmlns="" xmlns:a16="http://schemas.microsoft.com/office/drawing/2014/main" id="{7D9634FC-A2A8-434A-AFF8-7A480EB61951}"/>
              </a:ext>
            </a:extLst>
          </p:cNvPr>
          <p:cNvGraphicFramePr/>
          <p:nvPr>
            <p:extLst>
              <p:ext uri="{D42A27DB-BD31-4B8C-83A1-F6EECF244321}">
                <p14:modId xmlns:p14="http://schemas.microsoft.com/office/powerpoint/2010/main" val="683449407"/>
              </p:ext>
            </p:extLst>
          </p:nvPr>
        </p:nvGraphicFramePr>
        <p:xfrm>
          <a:off x="582830" y="2401019"/>
          <a:ext cx="6490631" cy="3705491"/>
        </p:xfrm>
        <a:graphic>
          <a:graphicData uri="http://schemas.openxmlformats.org/drawingml/2006/chart">
            <c:chart xmlns:c="http://schemas.openxmlformats.org/drawingml/2006/chart" xmlns:r="http://schemas.openxmlformats.org/officeDocument/2006/relationships" r:id="rId3"/>
          </a:graphicData>
        </a:graphic>
      </p:graphicFrame>
      <p:sp>
        <p:nvSpPr>
          <p:cNvPr id="5" name="CuadroTexto 4"/>
          <p:cNvSpPr txBox="1"/>
          <p:nvPr/>
        </p:nvSpPr>
        <p:spPr>
          <a:xfrm>
            <a:off x="7073461" y="2564524"/>
            <a:ext cx="4960884" cy="1477328"/>
          </a:xfrm>
          <a:prstGeom prst="rect">
            <a:avLst/>
          </a:prstGeom>
          <a:noFill/>
        </p:spPr>
        <p:txBody>
          <a:bodyPr wrap="square" rtlCol="0">
            <a:spAutoFit/>
          </a:bodyPr>
          <a:lstStyle/>
          <a:p>
            <a:pPr algn="just"/>
            <a:r>
              <a:rPr lang="en-GB" dirty="0" smtClean="0"/>
              <a:t>Until middle 90`s the TFP had a pro cycle behaviour, but after the growth in the 90`s the productivity has remained. Can we see how the gains of productivity is not a facts in the Chilean´s growth from the 90´s.</a:t>
            </a:r>
            <a:endParaRPr lang="en-GB" dirty="0"/>
          </a:p>
        </p:txBody>
      </p:sp>
      <p:sp>
        <p:nvSpPr>
          <p:cNvPr id="9" name="Rectángulo 8">
            <a:extLst>
              <a:ext uri="{FF2B5EF4-FFF2-40B4-BE49-F238E27FC236}">
                <a16:creationId xmlns="" xmlns:a16="http://schemas.microsoft.com/office/drawing/2014/main" id="{16168EF8-3EB5-450B-9EB7-CC0E54B4D7CE}"/>
              </a:ext>
            </a:extLst>
          </p:cNvPr>
          <p:cNvSpPr/>
          <p:nvPr/>
        </p:nvSpPr>
        <p:spPr>
          <a:xfrm>
            <a:off x="833436" y="6046857"/>
            <a:ext cx="4144020" cy="281231"/>
          </a:xfrm>
          <a:prstGeom prst="rect">
            <a:avLst/>
          </a:prstGeom>
        </p:spPr>
        <p:txBody>
          <a:bodyPr wrap="none">
            <a:spAutoFit/>
          </a:bodyPr>
          <a:lstStyle/>
          <a:p>
            <a:pPr algn="just">
              <a:lnSpc>
                <a:spcPct val="107000"/>
              </a:lnSpc>
              <a:spcAft>
                <a:spcPts val="800"/>
              </a:spcAft>
            </a:pPr>
            <a:r>
              <a:rPr lang="es-CL" sz="1200" smtClean="0">
                <a:latin typeface="Calibri" panose="020F0502020204030204" pitchFamily="34" charset="0"/>
                <a:ea typeface="Calibri" panose="020F0502020204030204" pitchFamily="34" charset="0"/>
                <a:cs typeface="Times New Roman" panose="02020603050405020304" pitchFamily="18" charset="0"/>
              </a:rPr>
              <a:t>Fuente: Elaboración propia en base a datos del Banco Mundial. </a:t>
            </a:r>
            <a:endParaRPr lang="es-C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2232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1306286"/>
          </a:xfrm>
          <a:prstGeom prst="rect">
            <a:avLst/>
          </a:prstGeom>
          <a:solidFill>
            <a:srgbClr val="6C6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 name="Título 1"/>
          <p:cNvSpPr>
            <a:spLocks noGrp="1"/>
          </p:cNvSpPr>
          <p:nvPr>
            <p:ph type="title"/>
          </p:nvPr>
        </p:nvSpPr>
        <p:spPr>
          <a:xfrm>
            <a:off x="472439" y="90805"/>
            <a:ext cx="11127377" cy="1325563"/>
          </a:xfrm>
        </p:spPr>
        <p:txBody>
          <a:bodyPr/>
          <a:lstStyle/>
          <a:p>
            <a:r>
              <a:rPr lang="es-CL" b="1" dirty="0" smtClean="0">
                <a:solidFill>
                  <a:schemeClr val="bg1"/>
                </a:solidFill>
                <a:latin typeface="Raleway" panose="020B0503030101060003" pitchFamily="34" charset="0"/>
              </a:rPr>
              <a:t>Transformation of the Chilean Economy </a:t>
            </a:r>
            <a:endParaRPr lang="es-CL" b="1" dirty="0">
              <a:solidFill>
                <a:schemeClr val="bg1"/>
              </a:solidFill>
              <a:latin typeface="Raleway" panose="020B0503030101060003" pitchFamily="34" charset="0"/>
            </a:endParaRPr>
          </a:p>
        </p:txBody>
      </p:sp>
      <p:sp>
        <p:nvSpPr>
          <p:cNvPr id="3" name="Marcador de contenido 2"/>
          <p:cNvSpPr>
            <a:spLocks noGrp="1"/>
          </p:cNvSpPr>
          <p:nvPr>
            <p:ph idx="1"/>
          </p:nvPr>
        </p:nvSpPr>
        <p:spPr>
          <a:xfrm>
            <a:off x="1175656" y="1825625"/>
            <a:ext cx="9757955" cy="4351338"/>
          </a:xfrm>
        </p:spPr>
        <p:txBody>
          <a:bodyPr>
            <a:normAutofit/>
          </a:bodyPr>
          <a:lstStyle/>
          <a:p>
            <a:r>
              <a:rPr lang="en-GB" sz="2400" dirty="0" smtClean="0"/>
              <a:t>There are two important political economy facts that can explain the state role transformation:</a:t>
            </a:r>
          </a:p>
          <a:p>
            <a:endParaRPr lang="en-GB" sz="2400" dirty="0" smtClean="0"/>
          </a:p>
          <a:p>
            <a:pPr marL="914400" lvl="1" indent="-457200">
              <a:buFont typeface="+mj-lt"/>
              <a:buAutoNum type="arabicPeriod"/>
            </a:pPr>
            <a:r>
              <a:rPr lang="en-GB" sz="2000" dirty="0" smtClean="0"/>
              <a:t>Non-entrepreneur state </a:t>
            </a:r>
          </a:p>
          <a:p>
            <a:pPr marL="914400" lvl="1" indent="-457200">
              <a:buFont typeface="+mj-lt"/>
              <a:buAutoNum type="arabicPeriod"/>
            </a:pPr>
            <a:r>
              <a:rPr lang="en-GB" sz="2000" dirty="0" smtClean="0"/>
              <a:t>Non-intervention</a:t>
            </a:r>
          </a:p>
          <a:p>
            <a:pPr marL="914400" lvl="1" indent="-457200">
              <a:buFont typeface="+mj-lt"/>
              <a:buAutoNum type="arabicPeriod"/>
            </a:pPr>
            <a:endParaRPr lang="en-GB" sz="2000" dirty="0" smtClean="0"/>
          </a:p>
          <a:p>
            <a:pPr marL="914400" lvl="1" indent="-457200">
              <a:buFont typeface="+mj-lt"/>
              <a:buAutoNum type="arabicPeriod"/>
            </a:pPr>
            <a:endParaRPr lang="en-GB" sz="2000" dirty="0" smtClean="0"/>
          </a:p>
          <a:p>
            <a:pPr marL="457200" lvl="1" indent="0">
              <a:buNone/>
            </a:pPr>
            <a:r>
              <a:rPr lang="en-GB" sz="2000" dirty="0" smtClean="0"/>
              <a:t>Both of them has crucial consequences that explain the structural transformation. </a:t>
            </a:r>
            <a:endParaRPr lang="en-GB" sz="2000" dirty="0"/>
          </a:p>
        </p:txBody>
      </p:sp>
      <p:pic>
        <p:nvPicPr>
          <p:cNvPr id="8" name="Imagen 7"/>
          <p:cNvPicPr>
            <a:picLocks noChangeAspect="1"/>
          </p:cNvPicPr>
          <p:nvPr/>
        </p:nvPicPr>
        <p:blipFill rotWithShape="1">
          <a:blip r:embed="rId2" cstate="print">
            <a:extLst>
              <a:ext uri="{28A0092B-C50C-407E-A947-70E740481C1C}">
                <a14:useLocalDpi xmlns:a14="http://schemas.microsoft.com/office/drawing/2010/main" val="0"/>
              </a:ext>
            </a:extLst>
          </a:blip>
          <a:srcRect l="22686" t="27705" r="20301" b="27032"/>
          <a:stretch/>
        </p:blipFill>
        <p:spPr>
          <a:xfrm>
            <a:off x="10366210" y="5826034"/>
            <a:ext cx="1825789" cy="964882"/>
          </a:xfrm>
          <a:prstGeom prst="rect">
            <a:avLst/>
          </a:prstGeom>
        </p:spPr>
      </p:pic>
    </p:spTree>
    <p:extLst>
      <p:ext uri="{BB962C8B-B14F-4D97-AF65-F5344CB8AC3E}">
        <p14:creationId xmlns:p14="http://schemas.microsoft.com/office/powerpoint/2010/main" val="2056958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4097</TotalTime>
  <Words>2134</Words>
  <Application>Microsoft Macintosh PowerPoint</Application>
  <PresentationFormat>Panorámica</PresentationFormat>
  <Paragraphs>817</Paragraphs>
  <Slides>27</Slides>
  <Notes>9</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27</vt:i4>
      </vt:variant>
    </vt:vector>
  </HeadingPairs>
  <TitlesOfParts>
    <vt:vector size="36" baseType="lpstr">
      <vt:lpstr>Arial</vt:lpstr>
      <vt:lpstr>Calibri</vt:lpstr>
      <vt:lpstr>Calibri Light</vt:lpstr>
      <vt:lpstr>Cambria Math</vt:lpstr>
      <vt:lpstr>Raleway</vt:lpstr>
      <vt:lpstr>Tahoma</vt:lpstr>
      <vt:lpstr>Times New Roman</vt:lpstr>
      <vt:lpstr>Wingdings</vt:lpstr>
      <vt:lpstr>Tema de Office</vt:lpstr>
      <vt:lpstr>Presentación de PowerPoint</vt:lpstr>
      <vt:lpstr>Presentación de PowerPoint</vt:lpstr>
      <vt:lpstr>Outline </vt:lpstr>
      <vt:lpstr>Diagnostic</vt:lpstr>
      <vt:lpstr>Presentación de PowerPoint</vt:lpstr>
      <vt:lpstr>Growth </vt:lpstr>
      <vt:lpstr>Underutilization</vt:lpstr>
      <vt:lpstr>Stagnation of productivity</vt:lpstr>
      <vt:lpstr>Transformation of the Chilean Economy </vt:lpstr>
      <vt:lpstr> </vt:lpstr>
      <vt:lpstr>Economic participation of the State</vt:lpstr>
      <vt:lpstr> </vt:lpstr>
      <vt:lpstr> </vt:lpstr>
      <vt:lpstr> </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loretto gaete</dc:creator>
  <cp:lastModifiedBy>Luis Silva Neira</cp:lastModifiedBy>
  <cp:revision>32</cp:revision>
  <dcterms:created xsi:type="dcterms:W3CDTF">2017-07-31T15:02:47Z</dcterms:created>
  <dcterms:modified xsi:type="dcterms:W3CDTF">2018-07-21T19:34:51Z</dcterms:modified>
</cp:coreProperties>
</file>